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7" r:id="rId4"/>
    <p:sldId id="276" r:id="rId5"/>
    <p:sldId id="312" r:id="rId6"/>
    <p:sldId id="279" r:id="rId7"/>
    <p:sldId id="305" r:id="rId8"/>
    <p:sldId id="281" r:id="rId9"/>
    <p:sldId id="283" r:id="rId10"/>
    <p:sldId id="313" r:id="rId11"/>
    <p:sldId id="314" r:id="rId12"/>
    <p:sldId id="31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vador Angelo" initials="SA" lastIdx="1" clrIdx="0">
    <p:extLst>
      <p:ext uri="{19B8F6BF-5375-455C-9EA6-DF929625EA0E}">
        <p15:presenceInfo xmlns:p15="http://schemas.microsoft.com/office/powerpoint/2012/main" userId="eafbf762e0c52e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5-28T11:40:35.269" idx="1">
    <p:pos x="4925" y="3009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6" Type="http://schemas.openxmlformats.org/officeDocument/2006/relationships/image" Target="../media/image16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" Type="http://schemas.openxmlformats.org/officeDocument/2006/relationships/image" Target="../media/image20.svg"/><Relationship Id="rId16" Type="http://schemas.openxmlformats.org/officeDocument/2006/relationships/image" Target="../media/image34.svg"/><Relationship Id="rId20" Type="http://schemas.openxmlformats.org/officeDocument/2006/relationships/image" Target="../media/image38.jpe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19" Type="http://schemas.openxmlformats.org/officeDocument/2006/relationships/image" Target="../media/image37.jpe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6" Type="http://schemas.openxmlformats.org/officeDocument/2006/relationships/image" Target="../media/image16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" Type="http://schemas.openxmlformats.org/officeDocument/2006/relationships/image" Target="../media/image20.svg"/><Relationship Id="rId16" Type="http://schemas.openxmlformats.org/officeDocument/2006/relationships/image" Target="../media/image34.svg"/><Relationship Id="rId20" Type="http://schemas.openxmlformats.org/officeDocument/2006/relationships/image" Target="../media/image38.jpe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19" Type="http://schemas.openxmlformats.org/officeDocument/2006/relationships/image" Target="../media/image37.jpe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B6EBF-7190-4EA1-A4E1-94999C4DBF80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8014D7D-6273-4B16-A3B2-7B077B9EC0A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PT" noProof="0" dirty="0"/>
            <a:t>Ter consciência </a:t>
          </a:r>
        </a:p>
      </dgm:t>
    </dgm:pt>
    <dgm:pt modelId="{69017BE1-E1E0-4EFF-8732-F621ACE00373}" type="parTrans" cxnId="{955D1D65-64B1-4340-AE5D-B9E2002E6AC4}">
      <dgm:prSet/>
      <dgm:spPr/>
      <dgm:t>
        <a:bodyPr/>
        <a:lstStyle/>
        <a:p>
          <a:endParaRPr lang="en-US"/>
        </a:p>
      </dgm:t>
    </dgm:pt>
    <dgm:pt modelId="{020E1A72-C424-4041-AF45-5A8DD64FD997}" type="sibTrans" cxnId="{955D1D65-64B1-4340-AE5D-B9E2002E6AC4}">
      <dgm:prSet/>
      <dgm:spPr/>
      <dgm:t>
        <a:bodyPr/>
        <a:lstStyle/>
        <a:p>
          <a:endParaRPr lang="en-US"/>
        </a:p>
      </dgm:t>
    </dgm:pt>
    <dgm:pt modelId="{40B2BAC2-266A-4C9A-966A-92C89028D221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Impacto das </a:t>
          </a:r>
          <a:r>
            <a:rPr lang="en-US" dirty="0" err="1"/>
            <a:t>mudanças</a:t>
          </a:r>
          <a:r>
            <a:rPr lang="en-US" dirty="0"/>
            <a:t> </a:t>
          </a:r>
          <a:r>
            <a:rPr lang="en-US" dirty="0" err="1"/>
            <a:t>climáticas</a:t>
          </a:r>
          <a:r>
            <a:rPr lang="en-US" dirty="0"/>
            <a:t> – </a:t>
          </a:r>
          <a:r>
            <a:rPr lang="en-US" dirty="0" err="1"/>
            <a:t>caso</a:t>
          </a:r>
          <a:r>
            <a:rPr lang="en-US" dirty="0"/>
            <a:t> global</a:t>
          </a:r>
        </a:p>
      </dgm:t>
    </dgm:pt>
    <dgm:pt modelId="{FF857D2E-87CB-4E7D-BBF6-C2B8CB3B6DCE}" type="parTrans" cxnId="{CED4B679-8A0A-4754-8070-0D0A261C1AF6}">
      <dgm:prSet/>
      <dgm:spPr/>
      <dgm:t>
        <a:bodyPr/>
        <a:lstStyle/>
        <a:p>
          <a:endParaRPr lang="en-US"/>
        </a:p>
      </dgm:t>
    </dgm:pt>
    <dgm:pt modelId="{E2E06C6B-D6C2-4BE8-8F37-A2C31DEE8154}" type="sibTrans" cxnId="{CED4B679-8A0A-4754-8070-0D0A261C1AF6}">
      <dgm:prSet/>
      <dgm:spPr/>
      <dgm:t>
        <a:bodyPr/>
        <a:lstStyle/>
        <a:p>
          <a:endParaRPr lang="en-US"/>
        </a:p>
      </dgm:t>
    </dgm:pt>
    <dgm:pt modelId="{A8213CD0-5A05-4F2E-B10B-5D02A8D1D5D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dirty="0" err="1"/>
            <a:t>Há</a:t>
          </a:r>
          <a:r>
            <a:rPr lang="fr-FR" dirty="0"/>
            <a:t> </a:t>
          </a:r>
          <a:r>
            <a:rPr lang="fr-FR" dirty="0" err="1"/>
            <a:t>comunidades</a:t>
          </a:r>
          <a:r>
            <a:rPr lang="fr-FR" dirty="0"/>
            <a:t> </a:t>
          </a:r>
          <a:r>
            <a:rPr lang="fr-FR" dirty="0" err="1"/>
            <a:t>humanas</a:t>
          </a:r>
          <a:r>
            <a:rPr lang="fr-FR" dirty="0"/>
            <a:t> que </a:t>
          </a:r>
          <a:r>
            <a:rPr lang="fr-FR" dirty="0" err="1"/>
            <a:t>sofrem</a:t>
          </a:r>
          <a:r>
            <a:rPr lang="fr-FR" dirty="0"/>
            <a:t> mais que os </a:t>
          </a:r>
          <a:r>
            <a:rPr lang="fr-FR" dirty="0" err="1"/>
            <a:t>outros</a:t>
          </a:r>
          <a:endParaRPr lang="en-US" dirty="0"/>
        </a:p>
      </dgm:t>
    </dgm:pt>
    <dgm:pt modelId="{C874908D-944E-4025-9EDD-460B17781401}" type="parTrans" cxnId="{A6F396A6-449E-4943-9440-BBBA41E232D8}">
      <dgm:prSet/>
      <dgm:spPr/>
      <dgm:t>
        <a:bodyPr/>
        <a:lstStyle/>
        <a:p>
          <a:endParaRPr lang="en-US"/>
        </a:p>
      </dgm:t>
    </dgm:pt>
    <dgm:pt modelId="{DE9033F8-2731-4A2C-9BEA-0AD1D46F116B}" type="sibTrans" cxnId="{A6F396A6-449E-4943-9440-BBBA41E232D8}">
      <dgm:prSet/>
      <dgm:spPr/>
      <dgm:t>
        <a:bodyPr/>
        <a:lstStyle/>
        <a:p>
          <a:endParaRPr lang="en-US"/>
        </a:p>
      </dgm:t>
    </dgm:pt>
    <dgm:pt modelId="{66DF9948-554B-4C87-8BBB-04C9ADD6A095}">
      <dgm:prSet/>
      <dgm:spPr/>
      <dgm:t>
        <a:bodyPr/>
        <a:lstStyle/>
        <a:p>
          <a:r>
            <a:rPr lang="pt-BR" noProof="0" dirty="0"/>
            <a:t>Mesmo sendo os que menos contribuíram económica, política e historicamente para o problema</a:t>
          </a:r>
          <a:endParaRPr lang="pt-PT" noProof="0" dirty="0"/>
        </a:p>
      </dgm:t>
    </dgm:pt>
    <dgm:pt modelId="{A84F08D5-3423-480B-AD41-CF0E6634981F}" type="parTrans" cxnId="{4B2C554D-F9F1-4EA0-BD78-6C23A9A2A107}">
      <dgm:prSet/>
      <dgm:spPr/>
      <dgm:t>
        <a:bodyPr/>
        <a:lstStyle/>
        <a:p>
          <a:endParaRPr lang="en-US"/>
        </a:p>
      </dgm:t>
    </dgm:pt>
    <dgm:pt modelId="{1268290C-6645-45E2-8913-638907E31D90}" type="sibTrans" cxnId="{4B2C554D-F9F1-4EA0-BD78-6C23A9A2A107}">
      <dgm:prSet/>
      <dgm:spPr/>
      <dgm:t>
        <a:bodyPr/>
        <a:lstStyle/>
        <a:p>
          <a:endParaRPr lang="en-US"/>
        </a:p>
      </dgm:t>
    </dgm:pt>
    <dgm:pt modelId="{BD0A5669-3B99-7748-9093-C85E027364C8}" type="pres">
      <dgm:prSet presAssocID="{CCEB6EBF-7190-4EA1-A4E1-94999C4DBF80}" presName="matrix" presStyleCnt="0">
        <dgm:presLayoutVars>
          <dgm:chMax val="1"/>
          <dgm:dir/>
          <dgm:resizeHandles val="exact"/>
        </dgm:presLayoutVars>
      </dgm:prSet>
      <dgm:spPr/>
    </dgm:pt>
    <dgm:pt modelId="{D6A703E2-9600-D04E-B154-2C6191CE5CAA}" type="pres">
      <dgm:prSet presAssocID="{CCEB6EBF-7190-4EA1-A4E1-94999C4DBF80}" presName="diamond" presStyleLbl="bgShp" presStyleIdx="0" presStyleCnt="1"/>
      <dgm:spPr/>
    </dgm:pt>
    <dgm:pt modelId="{1C2855A1-7E2D-CD48-9A9D-8C0E7BDDC335}" type="pres">
      <dgm:prSet presAssocID="{CCEB6EBF-7190-4EA1-A4E1-94999C4DBF8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BE41450-D541-944E-AC10-574929C3475D}" type="pres">
      <dgm:prSet presAssocID="{CCEB6EBF-7190-4EA1-A4E1-94999C4DBF8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6A75658-73F7-204C-9286-5FAFB9AFC1E4}" type="pres">
      <dgm:prSet presAssocID="{CCEB6EBF-7190-4EA1-A4E1-94999C4DBF8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39D190F-150B-1045-831B-4BB3E0FBC905}" type="pres">
      <dgm:prSet presAssocID="{CCEB6EBF-7190-4EA1-A4E1-94999C4DBF8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DEAEA1F-D945-2745-B31E-8F453CC88300}" type="presOf" srcId="{CCEB6EBF-7190-4EA1-A4E1-94999C4DBF80}" destId="{BD0A5669-3B99-7748-9093-C85E027364C8}" srcOrd="0" destOrd="0" presId="urn:microsoft.com/office/officeart/2005/8/layout/matrix3"/>
    <dgm:cxn modelId="{DE016B3E-F932-2C45-8BA9-EC5BAD1F098C}" type="presOf" srcId="{C8014D7D-6273-4B16-A3B2-7B077B9EC0AF}" destId="{1C2855A1-7E2D-CD48-9A9D-8C0E7BDDC335}" srcOrd="0" destOrd="0" presId="urn:microsoft.com/office/officeart/2005/8/layout/matrix3"/>
    <dgm:cxn modelId="{955D1D65-64B1-4340-AE5D-B9E2002E6AC4}" srcId="{CCEB6EBF-7190-4EA1-A4E1-94999C4DBF80}" destId="{C8014D7D-6273-4B16-A3B2-7B077B9EC0AF}" srcOrd="0" destOrd="0" parTransId="{69017BE1-E1E0-4EFF-8732-F621ACE00373}" sibTransId="{020E1A72-C424-4041-AF45-5A8DD64FD997}"/>
    <dgm:cxn modelId="{4B2C554D-F9F1-4EA0-BD78-6C23A9A2A107}" srcId="{CCEB6EBF-7190-4EA1-A4E1-94999C4DBF80}" destId="{66DF9948-554B-4C87-8BBB-04C9ADD6A095}" srcOrd="3" destOrd="0" parTransId="{A84F08D5-3423-480B-AD41-CF0E6634981F}" sibTransId="{1268290C-6645-45E2-8913-638907E31D90}"/>
    <dgm:cxn modelId="{CED4B679-8A0A-4754-8070-0D0A261C1AF6}" srcId="{CCEB6EBF-7190-4EA1-A4E1-94999C4DBF80}" destId="{40B2BAC2-266A-4C9A-966A-92C89028D221}" srcOrd="1" destOrd="0" parTransId="{FF857D2E-87CB-4E7D-BBF6-C2B8CB3B6DCE}" sibTransId="{E2E06C6B-D6C2-4BE8-8F37-A2C31DEE8154}"/>
    <dgm:cxn modelId="{AB10EA90-022B-6C4D-820D-D2F0B1C22C89}" type="presOf" srcId="{66DF9948-554B-4C87-8BBB-04C9ADD6A095}" destId="{F39D190F-150B-1045-831B-4BB3E0FBC905}" srcOrd="0" destOrd="0" presId="urn:microsoft.com/office/officeart/2005/8/layout/matrix3"/>
    <dgm:cxn modelId="{A6F396A6-449E-4943-9440-BBBA41E232D8}" srcId="{CCEB6EBF-7190-4EA1-A4E1-94999C4DBF80}" destId="{A8213CD0-5A05-4F2E-B10B-5D02A8D1D5DB}" srcOrd="2" destOrd="0" parTransId="{C874908D-944E-4025-9EDD-460B17781401}" sibTransId="{DE9033F8-2731-4A2C-9BEA-0AD1D46F116B}"/>
    <dgm:cxn modelId="{195EB2DF-A5BF-FD47-920B-14AFE7EF1726}" type="presOf" srcId="{40B2BAC2-266A-4C9A-966A-92C89028D221}" destId="{0BE41450-D541-944E-AC10-574929C3475D}" srcOrd="0" destOrd="0" presId="urn:microsoft.com/office/officeart/2005/8/layout/matrix3"/>
    <dgm:cxn modelId="{BCDB7FF5-6752-EF47-AFAA-CC6D0AEE51A2}" type="presOf" srcId="{A8213CD0-5A05-4F2E-B10B-5D02A8D1D5DB}" destId="{A6A75658-73F7-204C-9286-5FAFB9AFC1E4}" srcOrd="0" destOrd="0" presId="urn:microsoft.com/office/officeart/2005/8/layout/matrix3"/>
    <dgm:cxn modelId="{AFC10AE7-ECCB-F642-8681-5CC87A148366}" type="presParOf" srcId="{BD0A5669-3B99-7748-9093-C85E027364C8}" destId="{D6A703E2-9600-D04E-B154-2C6191CE5CAA}" srcOrd="0" destOrd="0" presId="urn:microsoft.com/office/officeart/2005/8/layout/matrix3"/>
    <dgm:cxn modelId="{7016AA94-CC34-3F4F-8219-CD9E971EBC47}" type="presParOf" srcId="{BD0A5669-3B99-7748-9093-C85E027364C8}" destId="{1C2855A1-7E2D-CD48-9A9D-8C0E7BDDC335}" srcOrd="1" destOrd="0" presId="urn:microsoft.com/office/officeart/2005/8/layout/matrix3"/>
    <dgm:cxn modelId="{17824D97-4362-2144-BC56-6D5CF537FA8C}" type="presParOf" srcId="{BD0A5669-3B99-7748-9093-C85E027364C8}" destId="{0BE41450-D541-944E-AC10-574929C3475D}" srcOrd="2" destOrd="0" presId="urn:microsoft.com/office/officeart/2005/8/layout/matrix3"/>
    <dgm:cxn modelId="{B5A37CE6-BFB5-6845-9DDB-EC5141BBBA48}" type="presParOf" srcId="{BD0A5669-3B99-7748-9093-C85E027364C8}" destId="{A6A75658-73F7-204C-9286-5FAFB9AFC1E4}" srcOrd="3" destOrd="0" presId="urn:microsoft.com/office/officeart/2005/8/layout/matrix3"/>
    <dgm:cxn modelId="{3E18554A-0A78-E64B-B8AF-9BF5FBABE3E8}" type="presParOf" srcId="{BD0A5669-3B99-7748-9093-C85E027364C8}" destId="{F39D190F-150B-1045-831B-4BB3E0FBC90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6406F-53C3-4120-9718-69313BA5BB8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15D22B8-97A4-48FC-935E-E149B0A14AD9}">
      <dgm:prSet custT="1"/>
      <dgm:spPr/>
      <dgm:t>
        <a:bodyPr/>
        <a:lstStyle/>
        <a:p>
          <a:pPr algn="ctr"/>
          <a:r>
            <a:rPr lang="fr-FR" sz="1400" dirty="0" err="1"/>
            <a:t>Responsabilização</a:t>
          </a:r>
          <a:endParaRPr lang="fr-FR" sz="1400" dirty="0"/>
        </a:p>
        <a:p>
          <a:pPr algn="ctr"/>
          <a:r>
            <a:rPr lang="fr-FR" sz="1400" dirty="0" err="1"/>
            <a:t>histórica</a:t>
          </a:r>
          <a:endParaRPr lang="en-US" sz="1400" dirty="0"/>
        </a:p>
      </dgm:t>
    </dgm:pt>
    <dgm:pt modelId="{51BB4E6F-0AE3-4FBD-A817-6821F43ACF10}" type="parTrans" cxnId="{2620C666-C36B-492B-9E47-ADB997A22C77}">
      <dgm:prSet/>
      <dgm:spPr/>
      <dgm:t>
        <a:bodyPr/>
        <a:lstStyle/>
        <a:p>
          <a:endParaRPr lang="en-US"/>
        </a:p>
      </dgm:t>
    </dgm:pt>
    <dgm:pt modelId="{32544A5B-9C7A-4C07-A5F3-2E1958B0B799}" type="sibTrans" cxnId="{2620C666-C36B-492B-9E47-ADB997A22C77}">
      <dgm:prSet/>
      <dgm:spPr/>
      <dgm:t>
        <a:bodyPr/>
        <a:lstStyle/>
        <a:p>
          <a:endParaRPr lang="en-US"/>
        </a:p>
      </dgm:t>
    </dgm:pt>
    <dgm:pt modelId="{9C0E471D-BEF9-43AD-9155-8A60EC47A7C7}">
      <dgm:prSet custT="1"/>
      <dgm:spPr/>
      <dgm:t>
        <a:bodyPr/>
        <a:lstStyle/>
        <a:p>
          <a:pPr algn="ctr"/>
          <a:r>
            <a:rPr lang="fr-FR" sz="1600" dirty="0" err="1"/>
            <a:t>Fortalecimento</a:t>
          </a:r>
          <a:r>
            <a:rPr lang="fr-FR" sz="1600" dirty="0"/>
            <a:t> da </a:t>
          </a:r>
          <a:r>
            <a:rPr lang="fr-FR" sz="1600" dirty="0" err="1"/>
            <a:t>Colaboração</a:t>
          </a:r>
          <a:r>
            <a:rPr lang="fr-FR" sz="1600" dirty="0"/>
            <a:t> Inter-</a:t>
          </a:r>
          <a:r>
            <a:rPr lang="fr-FR" sz="1600" dirty="0" err="1"/>
            <a:t>institucional</a:t>
          </a:r>
          <a:endParaRPr lang="en-US" sz="1600" dirty="0"/>
        </a:p>
      </dgm:t>
    </dgm:pt>
    <dgm:pt modelId="{5F9E3301-ACF5-457C-9CA7-2678354E8F82}" type="parTrans" cxnId="{2E4B78D0-7414-41AB-A88B-AA1DBB5D0FDE}">
      <dgm:prSet/>
      <dgm:spPr/>
      <dgm:t>
        <a:bodyPr/>
        <a:lstStyle/>
        <a:p>
          <a:endParaRPr lang="en-US"/>
        </a:p>
      </dgm:t>
    </dgm:pt>
    <dgm:pt modelId="{4546F271-BC96-4452-96A5-D0BBF203DE18}" type="sibTrans" cxnId="{2E4B78D0-7414-41AB-A88B-AA1DBB5D0FDE}">
      <dgm:prSet/>
      <dgm:spPr/>
      <dgm:t>
        <a:bodyPr/>
        <a:lstStyle/>
        <a:p>
          <a:endParaRPr lang="en-US"/>
        </a:p>
      </dgm:t>
    </dgm:pt>
    <dgm:pt modelId="{72A6A980-1B89-4222-B4EA-0B24A2AAC162}">
      <dgm:prSet custT="1"/>
      <dgm:spPr/>
      <dgm:t>
        <a:bodyPr/>
        <a:lstStyle/>
        <a:p>
          <a:pPr algn="ctr"/>
          <a:r>
            <a:rPr lang="fr-FR" sz="1400" dirty="0" err="1"/>
            <a:t>Reconhecimento</a:t>
          </a:r>
          <a:r>
            <a:rPr lang="fr-FR" sz="1400" dirty="0"/>
            <a:t> </a:t>
          </a:r>
          <a:r>
            <a:rPr lang="fr-FR" sz="1400" dirty="0" err="1"/>
            <a:t>das</a:t>
          </a:r>
          <a:r>
            <a:rPr lang="fr-FR" sz="1400" dirty="0"/>
            <a:t> </a:t>
          </a:r>
          <a:r>
            <a:rPr lang="fr-FR" sz="1400" dirty="0" err="1"/>
            <a:t>comunidades</a:t>
          </a:r>
          <a:r>
            <a:rPr lang="fr-FR" sz="1400" dirty="0"/>
            <a:t> </a:t>
          </a:r>
          <a:r>
            <a:rPr lang="fr-FR" sz="1400" dirty="0" err="1"/>
            <a:t>vulneráveis</a:t>
          </a:r>
          <a:endParaRPr lang="en-US" sz="1400" dirty="0"/>
        </a:p>
      </dgm:t>
    </dgm:pt>
    <dgm:pt modelId="{8209F210-29D0-40E8-BA31-BAE796FAD37A}" type="parTrans" cxnId="{A0290A4A-7D58-4710-877B-F1E64BE26876}">
      <dgm:prSet/>
      <dgm:spPr/>
      <dgm:t>
        <a:bodyPr/>
        <a:lstStyle/>
        <a:p>
          <a:endParaRPr lang="en-US"/>
        </a:p>
      </dgm:t>
    </dgm:pt>
    <dgm:pt modelId="{870377BB-6FA1-4AC3-974E-CA761C195AFF}" type="sibTrans" cxnId="{A0290A4A-7D58-4710-877B-F1E64BE26876}">
      <dgm:prSet/>
      <dgm:spPr/>
      <dgm:t>
        <a:bodyPr/>
        <a:lstStyle/>
        <a:p>
          <a:endParaRPr lang="en-US"/>
        </a:p>
      </dgm:t>
    </dgm:pt>
    <dgm:pt modelId="{34C37A72-773C-40D3-A1AB-087707155436}">
      <dgm:prSet custT="1"/>
      <dgm:spPr/>
      <dgm:t>
        <a:bodyPr/>
        <a:lstStyle/>
        <a:p>
          <a:pPr algn="ctr"/>
          <a:r>
            <a:rPr lang="fr-FR" sz="1600" dirty="0" err="1"/>
            <a:t>Educação</a:t>
          </a:r>
          <a:r>
            <a:rPr lang="fr-FR" sz="1600" dirty="0"/>
            <a:t> e </a:t>
          </a:r>
          <a:r>
            <a:rPr lang="fr-FR" sz="1600" dirty="0" err="1"/>
            <a:t>Sensibilização</a:t>
          </a:r>
          <a:r>
            <a:rPr lang="fr-FR" sz="1600" dirty="0"/>
            <a:t> </a:t>
          </a:r>
          <a:r>
            <a:rPr lang="fr-FR" sz="1600" dirty="0" err="1"/>
            <a:t>Pública</a:t>
          </a:r>
          <a:endParaRPr lang="en-US" sz="1600" dirty="0"/>
        </a:p>
      </dgm:t>
    </dgm:pt>
    <dgm:pt modelId="{2A311C09-45B0-4DF9-905C-BDEE0CF48E58}" type="parTrans" cxnId="{03E1E548-579F-4E6E-845E-B57F6E88CB83}">
      <dgm:prSet/>
      <dgm:spPr/>
      <dgm:t>
        <a:bodyPr/>
        <a:lstStyle/>
        <a:p>
          <a:endParaRPr lang="en-US"/>
        </a:p>
      </dgm:t>
    </dgm:pt>
    <dgm:pt modelId="{BAF03730-98BA-4EE3-8971-CD53BACA0238}" type="sibTrans" cxnId="{03E1E548-579F-4E6E-845E-B57F6E88CB83}">
      <dgm:prSet/>
      <dgm:spPr/>
      <dgm:t>
        <a:bodyPr/>
        <a:lstStyle/>
        <a:p>
          <a:endParaRPr lang="en-US"/>
        </a:p>
      </dgm:t>
    </dgm:pt>
    <dgm:pt modelId="{A98F04B1-69DE-48A3-9E34-BFEB697629CB}">
      <dgm:prSet custT="1"/>
      <dgm:spPr/>
      <dgm:t>
        <a:bodyPr/>
        <a:lstStyle/>
        <a:p>
          <a:pPr algn="ctr"/>
          <a:r>
            <a:rPr lang="fr-FR" sz="1800" dirty="0" err="1"/>
            <a:t>Equidade</a:t>
          </a:r>
          <a:r>
            <a:rPr lang="fr-FR" sz="1800" dirty="0"/>
            <a:t> Social</a:t>
          </a:r>
          <a:endParaRPr lang="en-US" sz="1800" dirty="0"/>
        </a:p>
      </dgm:t>
    </dgm:pt>
    <dgm:pt modelId="{1AD4024E-F3CB-4013-AFD7-E84D3A4666D2}" type="parTrans" cxnId="{20DF19F3-5D47-4EFC-B520-9480570C4BAA}">
      <dgm:prSet/>
      <dgm:spPr/>
      <dgm:t>
        <a:bodyPr/>
        <a:lstStyle/>
        <a:p>
          <a:endParaRPr lang="en-US"/>
        </a:p>
      </dgm:t>
    </dgm:pt>
    <dgm:pt modelId="{5FED7529-9222-414B-B410-188BCAAF4F3A}" type="sibTrans" cxnId="{20DF19F3-5D47-4EFC-B520-9480570C4BAA}">
      <dgm:prSet/>
      <dgm:spPr/>
      <dgm:t>
        <a:bodyPr/>
        <a:lstStyle/>
        <a:p>
          <a:endParaRPr lang="en-US"/>
        </a:p>
      </dgm:t>
    </dgm:pt>
    <dgm:pt modelId="{65944683-25BE-4611-B960-0347618ACFD5}">
      <dgm:prSet custT="1"/>
      <dgm:spPr/>
      <dgm:t>
        <a:bodyPr/>
        <a:lstStyle/>
        <a:p>
          <a:pPr algn="ctr"/>
          <a:r>
            <a:rPr lang="fr-FR" sz="1600" dirty="0" err="1"/>
            <a:t>Criação</a:t>
          </a:r>
          <a:r>
            <a:rPr lang="fr-FR" sz="1600" dirty="0"/>
            <a:t> de </a:t>
          </a:r>
          <a:r>
            <a:rPr lang="fr-FR" sz="1600" dirty="0" err="1"/>
            <a:t>Espaços</a:t>
          </a:r>
          <a:r>
            <a:rPr lang="fr-FR" sz="1600" dirty="0"/>
            <a:t> </a:t>
          </a:r>
          <a:r>
            <a:rPr lang="fr-FR" sz="1600" dirty="0" err="1"/>
            <a:t>Seguros</a:t>
          </a:r>
          <a:r>
            <a:rPr lang="fr-FR" sz="1600" dirty="0"/>
            <a:t> para as </a:t>
          </a:r>
          <a:r>
            <a:rPr lang="fr-FR" sz="1600" dirty="0" err="1"/>
            <a:t>vítimas</a:t>
          </a:r>
          <a:endParaRPr lang="en-US" sz="1600" dirty="0"/>
        </a:p>
      </dgm:t>
    </dgm:pt>
    <dgm:pt modelId="{7AE004F7-BB25-45CC-9F4E-0F5C8ADDEB2A}" type="parTrans" cxnId="{45B5E8E0-AC6B-4528-A2B1-62C446413F48}">
      <dgm:prSet/>
      <dgm:spPr/>
      <dgm:t>
        <a:bodyPr/>
        <a:lstStyle/>
        <a:p>
          <a:endParaRPr lang="en-US"/>
        </a:p>
      </dgm:t>
    </dgm:pt>
    <dgm:pt modelId="{087B9669-0787-4EA7-85FD-B02058609333}" type="sibTrans" cxnId="{45B5E8E0-AC6B-4528-A2B1-62C446413F48}">
      <dgm:prSet/>
      <dgm:spPr/>
      <dgm:t>
        <a:bodyPr/>
        <a:lstStyle/>
        <a:p>
          <a:endParaRPr lang="en-US"/>
        </a:p>
      </dgm:t>
    </dgm:pt>
    <dgm:pt modelId="{6C5DF117-6C91-4479-A158-86DE0B946409}">
      <dgm:prSet custT="1"/>
      <dgm:spPr/>
      <dgm:t>
        <a:bodyPr/>
        <a:lstStyle/>
        <a:p>
          <a:pPr algn="ctr"/>
          <a:r>
            <a:rPr lang="fr-FR" sz="1600" dirty="0" err="1"/>
            <a:t>Campanhas</a:t>
          </a:r>
          <a:r>
            <a:rPr lang="fr-FR" sz="1600" dirty="0"/>
            <a:t> de </a:t>
          </a:r>
          <a:r>
            <a:rPr lang="fr-FR" sz="1600" dirty="0" err="1"/>
            <a:t>Sensibilização</a:t>
          </a:r>
          <a:r>
            <a:rPr lang="fr-FR" sz="1600" dirty="0"/>
            <a:t> local, </a:t>
          </a:r>
          <a:r>
            <a:rPr lang="fr-FR" sz="1600" dirty="0" err="1"/>
            <a:t>Nacional</a:t>
          </a:r>
          <a:r>
            <a:rPr lang="fr-FR" sz="1600" dirty="0"/>
            <a:t> e Internacional</a:t>
          </a:r>
          <a:endParaRPr lang="en-US" sz="1600" dirty="0"/>
        </a:p>
      </dgm:t>
    </dgm:pt>
    <dgm:pt modelId="{12E545DD-2D2F-46B0-AC68-D48094D7AA5E}" type="parTrans" cxnId="{9D3F4B20-5CFF-4741-91CF-3EC15D02C7DE}">
      <dgm:prSet/>
      <dgm:spPr/>
      <dgm:t>
        <a:bodyPr/>
        <a:lstStyle/>
        <a:p>
          <a:endParaRPr lang="en-US"/>
        </a:p>
      </dgm:t>
    </dgm:pt>
    <dgm:pt modelId="{AE26F075-8E70-456C-9DA8-17D8E7B01D60}" type="sibTrans" cxnId="{9D3F4B20-5CFF-4741-91CF-3EC15D02C7DE}">
      <dgm:prSet/>
      <dgm:spPr/>
      <dgm:t>
        <a:bodyPr/>
        <a:lstStyle/>
        <a:p>
          <a:endParaRPr lang="en-US"/>
        </a:p>
      </dgm:t>
    </dgm:pt>
    <dgm:pt modelId="{251DF473-1D5C-49DB-91F4-9C9685FE82E4}">
      <dgm:prSet custT="1"/>
      <dgm:spPr/>
      <dgm:t>
        <a:bodyPr/>
        <a:lstStyle/>
        <a:p>
          <a:pPr algn="ctr"/>
          <a:r>
            <a:rPr lang="fr-FR" sz="1600" dirty="0" err="1"/>
            <a:t>Desenvolvimento</a:t>
          </a:r>
          <a:r>
            <a:rPr lang="fr-FR" sz="1600" dirty="0"/>
            <a:t> de </a:t>
          </a:r>
          <a:r>
            <a:rPr lang="fr-FR" sz="1600" dirty="0" err="1"/>
            <a:t>Redes</a:t>
          </a:r>
          <a:r>
            <a:rPr lang="fr-FR" sz="1600" dirty="0"/>
            <a:t> de </a:t>
          </a:r>
          <a:r>
            <a:rPr lang="fr-FR" sz="1600" dirty="0" err="1"/>
            <a:t>Apoio</a:t>
          </a:r>
          <a:endParaRPr lang="en-US" sz="1600" dirty="0"/>
        </a:p>
      </dgm:t>
    </dgm:pt>
    <dgm:pt modelId="{CBD48F96-294A-4F80-8450-D4DDC2B25E76}" type="parTrans" cxnId="{DECE782A-62E3-4B78-B67C-D1863980B410}">
      <dgm:prSet/>
      <dgm:spPr/>
      <dgm:t>
        <a:bodyPr/>
        <a:lstStyle/>
        <a:p>
          <a:endParaRPr lang="en-US"/>
        </a:p>
      </dgm:t>
    </dgm:pt>
    <dgm:pt modelId="{35446273-0596-49AB-BFFA-5F85D40BDF0D}" type="sibTrans" cxnId="{DECE782A-62E3-4B78-B67C-D1863980B410}">
      <dgm:prSet/>
      <dgm:spPr/>
      <dgm:t>
        <a:bodyPr/>
        <a:lstStyle/>
        <a:p>
          <a:endParaRPr lang="en-US"/>
        </a:p>
      </dgm:t>
    </dgm:pt>
    <dgm:pt modelId="{D29F68F6-DBF9-4CAD-A750-C1FD0F031EE4}" type="pres">
      <dgm:prSet presAssocID="{A556406F-53C3-4120-9718-69313BA5BB83}" presName="root" presStyleCnt="0">
        <dgm:presLayoutVars>
          <dgm:dir/>
          <dgm:resizeHandles val="exact"/>
        </dgm:presLayoutVars>
      </dgm:prSet>
      <dgm:spPr/>
    </dgm:pt>
    <dgm:pt modelId="{BAA48858-72F8-4C81-AB00-3CF237037DA3}" type="pres">
      <dgm:prSet presAssocID="{A556406F-53C3-4120-9718-69313BA5BB83}" presName="container" presStyleCnt="0">
        <dgm:presLayoutVars>
          <dgm:dir/>
          <dgm:resizeHandles val="exact"/>
        </dgm:presLayoutVars>
      </dgm:prSet>
      <dgm:spPr/>
    </dgm:pt>
    <dgm:pt modelId="{3E43D56D-220D-4126-AF4B-CEF4349C224E}" type="pres">
      <dgm:prSet presAssocID="{115D22B8-97A4-48FC-935E-E149B0A14AD9}" presName="compNode" presStyleCnt="0"/>
      <dgm:spPr/>
    </dgm:pt>
    <dgm:pt modelId="{D2EDE667-81BF-40B1-A84A-8E93F684F0F2}" type="pres">
      <dgm:prSet presAssocID="{115D22B8-97A4-48FC-935E-E149B0A14AD9}" presName="iconBgRect" presStyleLbl="bgShp" presStyleIdx="0" presStyleCnt="8"/>
      <dgm:spPr/>
    </dgm:pt>
    <dgm:pt modelId="{6F5598CC-9833-498A-A01B-A090D31FC623}" type="pres">
      <dgm:prSet presAssocID="{115D22B8-97A4-48FC-935E-E149B0A14AD9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égaphone"/>
        </a:ext>
      </dgm:extLst>
    </dgm:pt>
    <dgm:pt modelId="{52574393-D33E-48AB-9E77-CC3E138A774A}" type="pres">
      <dgm:prSet presAssocID="{115D22B8-97A4-48FC-935E-E149B0A14AD9}" presName="spaceRect" presStyleCnt="0"/>
      <dgm:spPr/>
    </dgm:pt>
    <dgm:pt modelId="{916E6897-BBBF-4033-A840-D28006D88A87}" type="pres">
      <dgm:prSet presAssocID="{115D22B8-97A4-48FC-935E-E149B0A14AD9}" presName="textRect" presStyleLbl="revTx" presStyleIdx="0" presStyleCnt="8">
        <dgm:presLayoutVars>
          <dgm:chMax val="1"/>
          <dgm:chPref val="1"/>
        </dgm:presLayoutVars>
      </dgm:prSet>
      <dgm:spPr/>
    </dgm:pt>
    <dgm:pt modelId="{7E7B6DF8-0354-4C60-A384-90B63B94CE34}" type="pres">
      <dgm:prSet presAssocID="{32544A5B-9C7A-4C07-A5F3-2E1958B0B799}" presName="sibTrans" presStyleLbl="sibTrans2D1" presStyleIdx="0" presStyleCnt="0"/>
      <dgm:spPr/>
    </dgm:pt>
    <dgm:pt modelId="{90FF5E9B-7EC6-49C4-9014-8F50AB1A58E6}" type="pres">
      <dgm:prSet presAssocID="{9C0E471D-BEF9-43AD-9155-8A60EC47A7C7}" presName="compNode" presStyleCnt="0"/>
      <dgm:spPr/>
    </dgm:pt>
    <dgm:pt modelId="{0CA670EF-6481-4CFB-9ED9-3EAF3ADCEB8E}" type="pres">
      <dgm:prSet presAssocID="{9C0E471D-BEF9-43AD-9155-8A60EC47A7C7}" presName="iconBgRect" presStyleLbl="bgShp" presStyleIdx="1" presStyleCnt="8"/>
      <dgm:spPr/>
    </dgm:pt>
    <dgm:pt modelId="{EDEBD3C6-92B6-4C14-8C1E-37C08466A458}" type="pres">
      <dgm:prSet presAssocID="{9C0E471D-BEF9-43AD-9155-8A60EC47A7C7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ignée de main"/>
        </a:ext>
      </dgm:extLst>
    </dgm:pt>
    <dgm:pt modelId="{4195BC6F-895B-453C-BDE4-4AEA7F696342}" type="pres">
      <dgm:prSet presAssocID="{9C0E471D-BEF9-43AD-9155-8A60EC47A7C7}" presName="spaceRect" presStyleCnt="0"/>
      <dgm:spPr/>
    </dgm:pt>
    <dgm:pt modelId="{EBB39737-B46D-4625-9FD5-BD1AD508EBF0}" type="pres">
      <dgm:prSet presAssocID="{9C0E471D-BEF9-43AD-9155-8A60EC47A7C7}" presName="textRect" presStyleLbl="revTx" presStyleIdx="1" presStyleCnt="8" custScaleX="114140">
        <dgm:presLayoutVars>
          <dgm:chMax val="1"/>
          <dgm:chPref val="1"/>
        </dgm:presLayoutVars>
      </dgm:prSet>
      <dgm:spPr/>
    </dgm:pt>
    <dgm:pt modelId="{60B09610-926C-4E20-8B32-FD09CE28D320}" type="pres">
      <dgm:prSet presAssocID="{4546F271-BC96-4452-96A5-D0BBF203DE18}" presName="sibTrans" presStyleLbl="sibTrans2D1" presStyleIdx="0" presStyleCnt="0"/>
      <dgm:spPr/>
    </dgm:pt>
    <dgm:pt modelId="{0D202364-2CFE-48B8-A2AE-0B709ED3B5DD}" type="pres">
      <dgm:prSet presAssocID="{72A6A980-1B89-4222-B4EA-0B24A2AAC162}" presName="compNode" presStyleCnt="0"/>
      <dgm:spPr/>
    </dgm:pt>
    <dgm:pt modelId="{6C988DEC-3DC5-424B-982F-B30EE4D47D22}" type="pres">
      <dgm:prSet presAssocID="{72A6A980-1B89-4222-B4EA-0B24A2AAC162}" presName="iconBgRect" presStyleLbl="bgShp" presStyleIdx="2" presStyleCnt="8"/>
      <dgm:spPr/>
    </dgm:pt>
    <dgm:pt modelId="{F4156155-0C62-4830-AA8C-5717B4588226}" type="pres">
      <dgm:prSet presAssocID="{72A6A980-1B89-4222-B4EA-0B24A2AAC162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eau d'officiel"/>
        </a:ext>
      </dgm:extLst>
    </dgm:pt>
    <dgm:pt modelId="{A3606CC8-A6C7-4C42-8D83-F58A70EE985D}" type="pres">
      <dgm:prSet presAssocID="{72A6A980-1B89-4222-B4EA-0B24A2AAC162}" presName="spaceRect" presStyleCnt="0"/>
      <dgm:spPr/>
    </dgm:pt>
    <dgm:pt modelId="{F50C1D82-27A1-44E2-BD95-49679A679777}" type="pres">
      <dgm:prSet presAssocID="{72A6A980-1B89-4222-B4EA-0B24A2AAC162}" presName="textRect" presStyleLbl="revTx" presStyleIdx="2" presStyleCnt="8">
        <dgm:presLayoutVars>
          <dgm:chMax val="1"/>
          <dgm:chPref val="1"/>
        </dgm:presLayoutVars>
      </dgm:prSet>
      <dgm:spPr/>
    </dgm:pt>
    <dgm:pt modelId="{6E036D6A-9F13-40E4-ACF4-16DD3E9D2AFB}" type="pres">
      <dgm:prSet presAssocID="{870377BB-6FA1-4AC3-974E-CA761C195AFF}" presName="sibTrans" presStyleLbl="sibTrans2D1" presStyleIdx="0" presStyleCnt="0"/>
      <dgm:spPr/>
    </dgm:pt>
    <dgm:pt modelId="{AF8C394F-51C0-4BA0-950C-14E73A9F4AA0}" type="pres">
      <dgm:prSet presAssocID="{34C37A72-773C-40D3-A1AB-087707155436}" presName="compNode" presStyleCnt="0"/>
      <dgm:spPr/>
    </dgm:pt>
    <dgm:pt modelId="{5E8D386F-F23C-4E77-A197-379CA8CE1D1E}" type="pres">
      <dgm:prSet presAssocID="{34C37A72-773C-40D3-A1AB-087707155436}" presName="iconBgRect" presStyleLbl="bgShp" presStyleIdx="3" presStyleCnt="8"/>
      <dgm:spPr/>
    </dgm:pt>
    <dgm:pt modelId="{7C253429-44A9-4193-8C30-DBCEE274D242}" type="pres">
      <dgm:prSet presAssocID="{34C37A72-773C-40D3-A1AB-087707155436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vres"/>
        </a:ext>
      </dgm:extLst>
    </dgm:pt>
    <dgm:pt modelId="{C0035A82-2624-48BB-8817-EBD6DE5F7248}" type="pres">
      <dgm:prSet presAssocID="{34C37A72-773C-40D3-A1AB-087707155436}" presName="spaceRect" presStyleCnt="0"/>
      <dgm:spPr/>
    </dgm:pt>
    <dgm:pt modelId="{CF27726C-DCDB-4F0D-8AC8-921F50A6DD66}" type="pres">
      <dgm:prSet presAssocID="{34C37A72-773C-40D3-A1AB-087707155436}" presName="textRect" presStyleLbl="revTx" presStyleIdx="3" presStyleCnt="8">
        <dgm:presLayoutVars>
          <dgm:chMax val="1"/>
          <dgm:chPref val="1"/>
        </dgm:presLayoutVars>
      </dgm:prSet>
      <dgm:spPr/>
    </dgm:pt>
    <dgm:pt modelId="{F706BB00-2713-4B58-AFFB-77E81BB2CE70}" type="pres">
      <dgm:prSet presAssocID="{BAF03730-98BA-4EE3-8971-CD53BACA0238}" presName="sibTrans" presStyleLbl="sibTrans2D1" presStyleIdx="0" presStyleCnt="0"/>
      <dgm:spPr/>
    </dgm:pt>
    <dgm:pt modelId="{CC408B80-816E-47F7-A6A2-20275D7F2673}" type="pres">
      <dgm:prSet presAssocID="{A98F04B1-69DE-48A3-9E34-BFEB697629CB}" presName="compNode" presStyleCnt="0"/>
      <dgm:spPr/>
    </dgm:pt>
    <dgm:pt modelId="{46854CEC-2649-4E44-B4CD-120A8ECDA8CF}" type="pres">
      <dgm:prSet presAssocID="{A98F04B1-69DE-48A3-9E34-BFEB697629CB}" presName="iconBgRect" presStyleLbl="bgShp" presStyleIdx="4" presStyleCnt="8"/>
      <dgm:spPr/>
    </dgm:pt>
    <dgm:pt modelId="{66FE01A8-AB73-47EE-A817-45490EE4313D}" type="pres">
      <dgm:prSet presAssocID="{A98F04B1-69DE-48A3-9E34-BFEB697629CB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1F7C7BA8-35E4-42C2-A945-4E56E3C06866}" type="pres">
      <dgm:prSet presAssocID="{A98F04B1-69DE-48A3-9E34-BFEB697629CB}" presName="spaceRect" presStyleCnt="0"/>
      <dgm:spPr/>
    </dgm:pt>
    <dgm:pt modelId="{7AF91038-738B-47BC-8ACB-FF62977AEF6D}" type="pres">
      <dgm:prSet presAssocID="{A98F04B1-69DE-48A3-9E34-BFEB697629CB}" presName="textRect" presStyleLbl="revTx" presStyleIdx="4" presStyleCnt="8">
        <dgm:presLayoutVars>
          <dgm:chMax val="1"/>
          <dgm:chPref val="1"/>
        </dgm:presLayoutVars>
      </dgm:prSet>
      <dgm:spPr/>
    </dgm:pt>
    <dgm:pt modelId="{9AF2560F-77B5-440B-8EBE-D979EA6A9519}" type="pres">
      <dgm:prSet presAssocID="{5FED7529-9222-414B-B410-188BCAAF4F3A}" presName="sibTrans" presStyleLbl="sibTrans2D1" presStyleIdx="0" presStyleCnt="0"/>
      <dgm:spPr/>
    </dgm:pt>
    <dgm:pt modelId="{354C794A-FF35-4DF9-9EE0-E3346B7A691D}" type="pres">
      <dgm:prSet presAssocID="{65944683-25BE-4611-B960-0347618ACFD5}" presName="compNode" presStyleCnt="0"/>
      <dgm:spPr/>
    </dgm:pt>
    <dgm:pt modelId="{164F2C3A-A5C0-46AC-BBCA-7A5A9D2E34C8}" type="pres">
      <dgm:prSet presAssocID="{65944683-25BE-4611-B960-0347618ACFD5}" presName="iconBgRect" presStyleLbl="bgShp" presStyleIdx="5" presStyleCnt="8"/>
      <dgm:spPr/>
    </dgm:pt>
    <dgm:pt modelId="{F9607C9E-298B-4D05-8174-E90BB8A4438F}" type="pres">
      <dgm:prSet presAssocID="{65944683-25BE-4611-B960-0347618ACFD5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9ED87D5-7F80-4EED-8ACD-D648C393BD50}" type="pres">
      <dgm:prSet presAssocID="{65944683-25BE-4611-B960-0347618ACFD5}" presName="spaceRect" presStyleCnt="0"/>
      <dgm:spPr/>
    </dgm:pt>
    <dgm:pt modelId="{E36B91E6-7EBB-411F-9BF1-B863F089901D}" type="pres">
      <dgm:prSet presAssocID="{65944683-25BE-4611-B960-0347618ACFD5}" presName="textRect" presStyleLbl="revTx" presStyleIdx="5" presStyleCnt="8">
        <dgm:presLayoutVars>
          <dgm:chMax val="1"/>
          <dgm:chPref val="1"/>
        </dgm:presLayoutVars>
      </dgm:prSet>
      <dgm:spPr/>
    </dgm:pt>
    <dgm:pt modelId="{4560EF38-F508-4D6B-A580-6AB913F86F8D}" type="pres">
      <dgm:prSet presAssocID="{087B9669-0787-4EA7-85FD-B02058609333}" presName="sibTrans" presStyleLbl="sibTrans2D1" presStyleIdx="0" presStyleCnt="0"/>
      <dgm:spPr/>
    </dgm:pt>
    <dgm:pt modelId="{CDB02A26-AF0E-4150-B112-A7E55D6ED68A}" type="pres">
      <dgm:prSet presAssocID="{6C5DF117-6C91-4479-A158-86DE0B946409}" presName="compNode" presStyleCnt="0"/>
      <dgm:spPr/>
    </dgm:pt>
    <dgm:pt modelId="{9C798637-26FB-484C-87F3-2797B54AEB38}" type="pres">
      <dgm:prSet presAssocID="{6C5DF117-6C91-4479-A158-86DE0B946409}" presName="iconBgRect" presStyleLbl="bgShp" presStyleIdx="6" presStyleCnt="8"/>
      <dgm:spPr/>
    </dgm:pt>
    <dgm:pt modelId="{DC70B639-F41E-43C9-8622-F7A15E5BECA1}" type="pres">
      <dgm:prSet presAssocID="{6C5DF117-6C91-4479-A158-86DE0B946409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1C17AC7D-6FC7-42C9-80E5-E035C2041C76}" type="pres">
      <dgm:prSet presAssocID="{6C5DF117-6C91-4479-A158-86DE0B946409}" presName="spaceRect" presStyleCnt="0"/>
      <dgm:spPr/>
    </dgm:pt>
    <dgm:pt modelId="{DBB76D95-EA3C-4908-9FEF-8021EEFFE58B}" type="pres">
      <dgm:prSet presAssocID="{6C5DF117-6C91-4479-A158-86DE0B946409}" presName="textRect" presStyleLbl="revTx" presStyleIdx="6" presStyleCnt="8">
        <dgm:presLayoutVars>
          <dgm:chMax val="1"/>
          <dgm:chPref val="1"/>
        </dgm:presLayoutVars>
      </dgm:prSet>
      <dgm:spPr/>
    </dgm:pt>
    <dgm:pt modelId="{D9CC3383-0D7B-47D5-B769-AE69868101EF}" type="pres">
      <dgm:prSet presAssocID="{AE26F075-8E70-456C-9DA8-17D8E7B01D60}" presName="sibTrans" presStyleLbl="sibTrans2D1" presStyleIdx="0" presStyleCnt="0"/>
      <dgm:spPr/>
    </dgm:pt>
    <dgm:pt modelId="{CC3267AC-9A93-4D42-B76D-D344A9FA9C24}" type="pres">
      <dgm:prSet presAssocID="{251DF473-1D5C-49DB-91F4-9C9685FE82E4}" presName="compNode" presStyleCnt="0"/>
      <dgm:spPr/>
    </dgm:pt>
    <dgm:pt modelId="{07831F17-6DB4-449C-AA6D-3B6D6E81D0A5}" type="pres">
      <dgm:prSet presAssocID="{251DF473-1D5C-49DB-91F4-9C9685FE82E4}" presName="iconBgRect" presStyleLbl="bgShp" presStyleIdx="7" presStyleCnt="8"/>
      <dgm:spPr/>
    </dgm:pt>
    <dgm:pt modelId="{69D04A29-C433-4789-BA14-AFEC9D67A6C5}" type="pres">
      <dgm:prSet presAssocID="{251DF473-1D5C-49DB-91F4-9C9685FE82E4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éseau"/>
        </a:ext>
      </dgm:extLst>
    </dgm:pt>
    <dgm:pt modelId="{98F4784D-1ACD-400C-A4F2-F32667FB5DDC}" type="pres">
      <dgm:prSet presAssocID="{251DF473-1D5C-49DB-91F4-9C9685FE82E4}" presName="spaceRect" presStyleCnt="0"/>
      <dgm:spPr/>
    </dgm:pt>
    <dgm:pt modelId="{DFE96C7B-8EA0-420D-B848-878A05A99866}" type="pres">
      <dgm:prSet presAssocID="{251DF473-1D5C-49DB-91F4-9C9685FE82E4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D7031F06-92AC-4F0F-AE1C-2403B5967CFF}" type="presOf" srcId="{32544A5B-9C7A-4C07-A5F3-2E1958B0B799}" destId="{7E7B6DF8-0354-4C60-A384-90B63B94CE34}" srcOrd="0" destOrd="0" presId="urn:microsoft.com/office/officeart/2018/2/layout/IconCircleList"/>
    <dgm:cxn modelId="{8A5E381D-98D0-4780-8522-E98EAF7A8AF7}" type="presOf" srcId="{A98F04B1-69DE-48A3-9E34-BFEB697629CB}" destId="{7AF91038-738B-47BC-8ACB-FF62977AEF6D}" srcOrd="0" destOrd="0" presId="urn:microsoft.com/office/officeart/2018/2/layout/IconCircleList"/>
    <dgm:cxn modelId="{9D3F4B20-5CFF-4741-91CF-3EC15D02C7DE}" srcId="{A556406F-53C3-4120-9718-69313BA5BB83}" destId="{6C5DF117-6C91-4479-A158-86DE0B946409}" srcOrd="6" destOrd="0" parTransId="{12E545DD-2D2F-46B0-AC68-D48094D7AA5E}" sibTransId="{AE26F075-8E70-456C-9DA8-17D8E7B01D60}"/>
    <dgm:cxn modelId="{93ADF926-6ED6-465C-91E7-E1B5A701C8D8}" type="presOf" srcId="{5FED7529-9222-414B-B410-188BCAAF4F3A}" destId="{9AF2560F-77B5-440B-8EBE-D979EA6A9519}" srcOrd="0" destOrd="0" presId="urn:microsoft.com/office/officeart/2018/2/layout/IconCircleList"/>
    <dgm:cxn modelId="{DECE782A-62E3-4B78-B67C-D1863980B410}" srcId="{A556406F-53C3-4120-9718-69313BA5BB83}" destId="{251DF473-1D5C-49DB-91F4-9C9685FE82E4}" srcOrd="7" destOrd="0" parTransId="{CBD48F96-294A-4F80-8450-D4DDC2B25E76}" sibTransId="{35446273-0596-49AB-BFFA-5F85D40BDF0D}"/>
    <dgm:cxn modelId="{194E573D-A66B-4072-824E-4A5047AC9343}" type="presOf" srcId="{BAF03730-98BA-4EE3-8971-CD53BACA0238}" destId="{F706BB00-2713-4B58-AFFB-77E81BB2CE70}" srcOrd="0" destOrd="0" presId="urn:microsoft.com/office/officeart/2018/2/layout/IconCircleList"/>
    <dgm:cxn modelId="{C490C53E-5BC6-481F-ABEB-18305412D0B0}" type="presOf" srcId="{A556406F-53C3-4120-9718-69313BA5BB83}" destId="{D29F68F6-DBF9-4CAD-A750-C1FD0F031EE4}" srcOrd="0" destOrd="0" presId="urn:microsoft.com/office/officeart/2018/2/layout/IconCircleList"/>
    <dgm:cxn modelId="{0FE93362-5CFC-4339-8C11-ED9C8839BB64}" type="presOf" srcId="{251DF473-1D5C-49DB-91F4-9C9685FE82E4}" destId="{DFE96C7B-8EA0-420D-B848-878A05A99866}" srcOrd="0" destOrd="0" presId="urn:microsoft.com/office/officeart/2018/2/layout/IconCircleList"/>
    <dgm:cxn modelId="{2620C666-C36B-492B-9E47-ADB997A22C77}" srcId="{A556406F-53C3-4120-9718-69313BA5BB83}" destId="{115D22B8-97A4-48FC-935E-E149B0A14AD9}" srcOrd="0" destOrd="0" parTransId="{51BB4E6F-0AE3-4FBD-A817-6821F43ACF10}" sibTransId="{32544A5B-9C7A-4C07-A5F3-2E1958B0B799}"/>
    <dgm:cxn modelId="{03E1E548-579F-4E6E-845E-B57F6E88CB83}" srcId="{A556406F-53C3-4120-9718-69313BA5BB83}" destId="{34C37A72-773C-40D3-A1AB-087707155436}" srcOrd="3" destOrd="0" parTransId="{2A311C09-45B0-4DF9-905C-BDEE0CF48E58}" sibTransId="{BAF03730-98BA-4EE3-8971-CD53BACA0238}"/>
    <dgm:cxn modelId="{A0290A4A-7D58-4710-877B-F1E64BE26876}" srcId="{A556406F-53C3-4120-9718-69313BA5BB83}" destId="{72A6A980-1B89-4222-B4EA-0B24A2AAC162}" srcOrd="2" destOrd="0" parTransId="{8209F210-29D0-40E8-BA31-BAE796FAD37A}" sibTransId="{870377BB-6FA1-4AC3-974E-CA761C195AFF}"/>
    <dgm:cxn modelId="{203E909B-17E1-477C-8198-87F489DF76F5}" type="presOf" srcId="{72A6A980-1B89-4222-B4EA-0B24A2AAC162}" destId="{F50C1D82-27A1-44E2-BD95-49679A679777}" srcOrd="0" destOrd="0" presId="urn:microsoft.com/office/officeart/2018/2/layout/IconCircleList"/>
    <dgm:cxn modelId="{C687B9A0-3942-4449-9D7B-853C221EB3B8}" type="presOf" srcId="{AE26F075-8E70-456C-9DA8-17D8E7B01D60}" destId="{D9CC3383-0D7B-47D5-B769-AE69868101EF}" srcOrd="0" destOrd="0" presId="urn:microsoft.com/office/officeart/2018/2/layout/IconCircleList"/>
    <dgm:cxn modelId="{4CAAEBC9-DBDF-40D8-B4E4-8C2DCD5F890B}" type="presOf" srcId="{870377BB-6FA1-4AC3-974E-CA761C195AFF}" destId="{6E036D6A-9F13-40E4-ACF4-16DD3E9D2AFB}" srcOrd="0" destOrd="0" presId="urn:microsoft.com/office/officeart/2018/2/layout/IconCircleList"/>
    <dgm:cxn modelId="{6D68EBCC-2C22-483D-A6A1-EFF193BE5173}" type="presOf" srcId="{9C0E471D-BEF9-43AD-9155-8A60EC47A7C7}" destId="{EBB39737-B46D-4625-9FD5-BD1AD508EBF0}" srcOrd="0" destOrd="0" presId="urn:microsoft.com/office/officeart/2018/2/layout/IconCircleList"/>
    <dgm:cxn modelId="{B36996CE-5570-4B92-941D-C59952707BE7}" type="presOf" srcId="{087B9669-0787-4EA7-85FD-B02058609333}" destId="{4560EF38-F508-4D6B-A580-6AB913F86F8D}" srcOrd="0" destOrd="0" presId="urn:microsoft.com/office/officeart/2018/2/layout/IconCircleList"/>
    <dgm:cxn modelId="{2E4B78D0-7414-41AB-A88B-AA1DBB5D0FDE}" srcId="{A556406F-53C3-4120-9718-69313BA5BB83}" destId="{9C0E471D-BEF9-43AD-9155-8A60EC47A7C7}" srcOrd="1" destOrd="0" parTransId="{5F9E3301-ACF5-457C-9CA7-2678354E8F82}" sibTransId="{4546F271-BC96-4452-96A5-D0BBF203DE18}"/>
    <dgm:cxn modelId="{AB9006D1-A4CE-4662-A29E-5B35C423EC04}" type="presOf" srcId="{115D22B8-97A4-48FC-935E-E149B0A14AD9}" destId="{916E6897-BBBF-4033-A840-D28006D88A87}" srcOrd="0" destOrd="0" presId="urn:microsoft.com/office/officeart/2018/2/layout/IconCircleList"/>
    <dgm:cxn modelId="{FA7B08D7-1CBF-4BF2-B8EE-5A323FE23BE6}" type="presOf" srcId="{65944683-25BE-4611-B960-0347618ACFD5}" destId="{E36B91E6-7EBB-411F-9BF1-B863F089901D}" srcOrd="0" destOrd="0" presId="urn:microsoft.com/office/officeart/2018/2/layout/IconCircleList"/>
    <dgm:cxn modelId="{E728D5DA-ECF9-40FA-B9CF-5FC0CFEF1FA4}" type="presOf" srcId="{4546F271-BC96-4452-96A5-D0BBF203DE18}" destId="{60B09610-926C-4E20-8B32-FD09CE28D320}" srcOrd="0" destOrd="0" presId="urn:microsoft.com/office/officeart/2018/2/layout/IconCircleList"/>
    <dgm:cxn modelId="{5F4E7ADF-0B01-4437-8DF3-711A135C26B3}" type="presOf" srcId="{34C37A72-773C-40D3-A1AB-087707155436}" destId="{CF27726C-DCDB-4F0D-8AC8-921F50A6DD66}" srcOrd="0" destOrd="0" presId="urn:microsoft.com/office/officeart/2018/2/layout/IconCircleList"/>
    <dgm:cxn modelId="{45B5E8E0-AC6B-4528-A2B1-62C446413F48}" srcId="{A556406F-53C3-4120-9718-69313BA5BB83}" destId="{65944683-25BE-4611-B960-0347618ACFD5}" srcOrd="5" destOrd="0" parTransId="{7AE004F7-BB25-45CC-9F4E-0F5C8ADDEB2A}" sibTransId="{087B9669-0787-4EA7-85FD-B02058609333}"/>
    <dgm:cxn modelId="{DECF89F2-884E-4C31-B87B-4EF68DEF90B1}" type="presOf" srcId="{6C5DF117-6C91-4479-A158-86DE0B946409}" destId="{DBB76D95-EA3C-4908-9FEF-8021EEFFE58B}" srcOrd="0" destOrd="0" presId="urn:microsoft.com/office/officeart/2018/2/layout/IconCircleList"/>
    <dgm:cxn modelId="{20DF19F3-5D47-4EFC-B520-9480570C4BAA}" srcId="{A556406F-53C3-4120-9718-69313BA5BB83}" destId="{A98F04B1-69DE-48A3-9E34-BFEB697629CB}" srcOrd="4" destOrd="0" parTransId="{1AD4024E-F3CB-4013-AFD7-E84D3A4666D2}" sibTransId="{5FED7529-9222-414B-B410-188BCAAF4F3A}"/>
    <dgm:cxn modelId="{D62B234A-AC95-4C27-AEAC-D68390D7D0AB}" type="presParOf" srcId="{D29F68F6-DBF9-4CAD-A750-C1FD0F031EE4}" destId="{BAA48858-72F8-4C81-AB00-3CF237037DA3}" srcOrd="0" destOrd="0" presId="urn:microsoft.com/office/officeart/2018/2/layout/IconCircleList"/>
    <dgm:cxn modelId="{1434738E-EE56-4386-8BFE-F74E7FDA7A3B}" type="presParOf" srcId="{BAA48858-72F8-4C81-AB00-3CF237037DA3}" destId="{3E43D56D-220D-4126-AF4B-CEF4349C224E}" srcOrd="0" destOrd="0" presId="urn:microsoft.com/office/officeart/2018/2/layout/IconCircleList"/>
    <dgm:cxn modelId="{18B3EDDF-5D22-4E65-B5CF-0BAFE96E2091}" type="presParOf" srcId="{3E43D56D-220D-4126-AF4B-CEF4349C224E}" destId="{D2EDE667-81BF-40B1-A84A-8E93F684F0F2}" srcOrd="0" destOrd="0" presId="urn:microsoft.com/office/officeart/2018/2/layout/IconCircleList"/>
    <dgm:cxn modelId="{9AB08FEE-3780-491D-A74B-F8FA99BEE148}" type="presParOf" srcId="{3E43D56D-220D-4126-AF4B-CEF4349C224E}" destId="{6F5598CC-9833-498A-A01B-A090D31FC623}" srcOrd="1" destOrd="0" presId="urn:microsoft.com/office/officeart/2018/2/layout/IconCircleList"/>
    <dgm:cxn modelId="{204BE27E-913C-4FE3-AA9F-A6E76D709815}" type="presParOf" srcId="{3E43D56D-220D-4126-AF4B-CEF4349C224E}" destId="{52574393-D33E-48AB-9E77-CC3E138A774A}" srcOrd="2" destOrd="0" presId="urn:microsoft.com/office/officeart/2018/2/layout/IconCircleList"/>
    <dgm:cxn modelId="{32F2951A-16E2-4D7F-BB6A-9C6A6FB179D6}" type="presParOf" srcId="{3E43D56D-220D-4126-AF4B-CEF4349C224E}" destId="{916E6897-BBBF-4033-A840-D28006D88A87}" srcOrd="3" destOrd="0" presId="urn:microsoft.com/office/officeart/2018/2/layout/IconCircleList"/>
    <dgm:cxn modelId="{F4607676-573E-4FE1-A225-8CD2A4EDA7A3}" type="presParOf" srcId="{BAA48858-72F8-4C81-AB00-3CF237037DA3}" destId="{7E7B6DF8-0354-4C60-A384-90B63B94CE34}" srcOrd="1" destOrd="0" presId="urn:microsoft.com/office/officeart/2018/2/layout/IconCircleList"/>
    <dgm:cxn modelId="{B92BC961-326E-4BF0-950B-4A3540853CA8}" type="presParOf" srcId="{BAA48858-72F8-4C81-AB00-3CF237037DA3}" destId="{90FF5E9B-7EC6-49C4-9014-8F50AB1A58E6}" srcOrd="2" destOrd="0" presId="urn:microsoft.com/office/officeart/2018/2/layout/IconCircleList"/>
    <dgm:cxn modelId="{8681403B-EDB1-4B75-A2B0-0DA712148FDE}" type="presParOf" srcId="{90FF5E9B-7EC6-49C4-9014-8F50AB1A58E6}" destId="{0CA670EF-6481-4CFB-9ED9-3EAF3ADCEB8E}" srcOrd="0" destOrd="0" presId="urn:microsoft.com/office/officeart/2018/2/layout/IconCircleList"/>
    <dgm:cxn modelId="{00ADFB31-A9ED-48A3-B0DA-8E1F196CD4F4}" type="presParOf" srcId="{90FF5E9B-7EC6-49C4-9014-8F50AB1A58E6}" destId="{EDEBD3C6-92B6-4C14-8C1E-37C08466A458}" srcOrd="1" destOrd="0" presId="urn:microsoft.com/office/officeart/2018/2/layout/IconCircleList"/>
    <dgm:cxn modelId="{38AD4D41-9607-426A-9552-062F89693C44}" type="presParOf" srcId="{90FF5E9B-7EC6-49C4-9014-8F50AB1A58E6}" destId="{4195BC6F-895B-453C-BDE4-4AEA7F696342}" srcOrd="2" destOrd="0" presId="urn:microsoft.com/office/officeart/2018/2/layout/IconCircleList"/>
    <dgm:cxn modelId="{D05AA7A1-F935-4F4F-9CC6-D7149A16041F}" type="presParOf" srcId="{90FF5E9B-7EC6-49C4-9014-8F50AB1A58E6}" destId="{EBB39737-B46D-4625-9FD5-BD1AD508EBF0}" srcOrd="3" destOrd="0" presId="urn:microsoft.com/office/officeart/2018/2/layout/IconCircleList"/>
    <dgm:cxn modelId="{67E01B04-CD8F-409C-9C4E-45CFB7FA9193}" type="presParOf" srcId="{BAA48858-72F8-4C81-AB00-3CF237037DA3}" destId="{60B09610-926C-4E20-8B32-FD09CE28D320}" srcOrd="3" destOrd="0" presId="urn:microsoft.com/office/officeart/2018/2/layout/IconCircleList"/>
    <dgm:cxn modelId="{ED84A2C6-3669-44B7-87B8-FD280BB75E3C}" type="presParOf" srcId="{BAA48858-72F8-4C81-AB00-3CF237037DA3}" destId="{0D202364-2CFE-48B8-A2AE-0B709ED3B5DD}" srcOrd="4" destOrd="0" presId="urn:microsoft.com/office/officeart/2018/2/layout/IconCircleList"/>
    <dgm:cxn modelId="{2059EE1C-A65D-4B9B-9295-F2182E82A984}" type="presParOf" srcId="{0D202364-2CFE-48B8-A2AE-0B709ED3B5DD}" destId="{6C988DEC-3DC5-424B-982F-B30EE4D47D22}" srcOrd="0" destOrd="0" presId="urn:microsoft.com/office/officeart/2018/2/layout/IconCircleList"/>
    <dgm:cxn modelId="{19BCC122-2AB5-4D28-A5AC-945B2FEC146F}" type="presParOf" srcId="{0D202364-2CFE-48B8-A2AE-0B709ED3B5DD}" destId="{F4156155-0C62-4830-AA8C-5717B4588226}" srcOrd="1" destOrd="0" presId="urn:microsoft.com/office/officeart/2018/2/layout/IconCircleList"/>
    <dgm:cxn modelId="{E14170D8-623E-43A6-8278-87DCA1AAA6AF}" type="presParOf" srcId="{0D202364-2CFE-48B8-A2AE-0B709ED3B5DD}" destId="{A3606CC8-A6C7-4C42-8D83-F58A70EE985D}" srcOrd="2" destOrd="0" presId="urn:microsoft.com/office/officeart/2018/2/layout/IconCircleList"/>
    <dgm:cxn modelId="{016B9916-963D-4EDA-AD91-48153D0FBAAF}" type="presParOf" srcId="{0D202364-2CFE-48B8-A2AE-0B709ED3B5DD}" destId="{F50C1D82-27A1-44E2-BD95-49679A679777}" srcOrd="3" destOrd="0" presId="urn:microsoft.com/office/officeart/2018/2/layout/IconCircleList"/>
    <dgm:cxn modelId="{DE8C06D3-4E15-4A35-98F6-CC521E25C291}" type="presParOf" srcId="{BAA48858-72F8-4C81-AB00-3CF237037DA3}" destId="{6E036D6A-9F13-40E4-ACF4-16DD3E9D2AFB}" srcOrd="5" destOrd="0" presId="urn:microsoft.com/office/officeart/2018/2/layout/IconCircleList"/>
    <dgm:cxn modelId="{4143409F-66DC-4361-B68B-F4C881F00347}" type="presParOf" srcId="{BAA48858-72F8-4C81-AB00-3CF237037DA3}" destId="{AF8C394F-51C0-4BA0-950C-14E73A9F4AA0}" srcOrd="6" destOrd="0" presId="urn:microsoft.com/office/officeart/2018/2/layout/IconCircleList"/>
    <dgm:cxn modelId="{437B9BF8-4301-4C8E-A067-8AA374573781}" type="presParOf" srcId="{AF8C394F-51C0-4BA0-950C-14E73A9F4AA0}" destId="{5E8D386F-F23C-4E77-A197-379CA8CE1D1E}" srcOrd="0" destOrd="0" presId="urn:microsoft.com/office/officeart/2018/2/layout/IconCircleList"/>
    <dgm:cxn modelId="{8E5E9224-10BE-4D47-AEF7-8CD5363E651C}" type="presParOf" srcId="{AF8C394F-51C0-4BA0-950C-14E73A9F4AA0}" destId="{7C253429-44A9-4193-8C30-DBCEE274D242}" srcOrd="1" destOrd="0" presId="urn:microsoft.com/office/officeart/2018/2/layout/IconCircleList"/>
    <dgm:cxn modelId="{87D8658F-0163-41E4-8477-3BE7835A8922}" type="presParOf" srcId="{AF8C394F-51C0-4BA0-950C-14E73A9F4AA0}" destId="{C0035A82-2624-48BB-8817-EBD6DE5F7248}" srcOrd="2" destOrd="0" presId="urn:microsoft.com/office/officeart/2018/2/layout/IconCircleList"/>
    <dgm:cxn modelId="{28FD6926-5FEC-47C4-AEAC-EB3049F3F4F3}" type="presParOf" srcId="{AF8C394F-51C0-4BA0-950C-14E73A9F4AA0}" destId="{CF27726C-DCDB-4F0D-8AC8-921F50A6DD66}" srcOrd="3" destOrd="0" presId="urn:microsoft.com/office/officeart/2018/2/layout/IconCircleList"/>
    <dgm:cxn modelId="{0467038B-E8E4-4727-BB27-470D91B33C1A}" type="presParOf" srcId="{BAA48858-72F8-4C81-AB00-3CF237037DA3}" destId="{F706BB00-2713-4B58-AFFB-77E81BB2CE70}" srcOrd="7" destOrd="0" presId="urn:microsoft.com/office/officeart/2018/2/layout/IconCircleList"/>
    <dgm:cxn modelId="{B972E2EF-B426-4631-8EC9-D717E16F4884}" type="presParOf" srcId="{BAA48858-72F8-4C81-AB00-3CF237037DA3}" destId="{CC408B80-816E-47F7-A6A2-20275D7F2673}" srcOrd="8" destOrd="0" presId="urn:microsoft.com/office/officeart/2018/2/layout/IconCircleList"/>
    <dgm:cxn modelId="{ED357289-1987-44FA-92B2-0F8BC6FA7826}" type="presParOf" srcId="{CC408B80-816E-47F7-A6A2-20275D7F2673}" destId="{46854CEC-2649-4E44-B4CD-120A8ECDA8CF}" srcOrd="0" destOrd="0" presId="urn:microsoft.com/office/officeart/2018/2/layout/IconCircleList"/>
    <dgm:cxn modelId="{FFD9A0A8-BCC7-4DB1-B97A-E1AFBBCAAD51}" type="presParOf" srcId="{CC408B80-816E-47F7-A6A2-20275D7F2673}" destId="{66FE01A8-AB73-47EE-A817-45490EE4313D}" srcOrd="1" destOrd="0" presId="urn:microsoft.com/office/officeart/2018/2/layout/IconCircleList"/>
    <dgm:cxn modelId="{E819BDCD-BDE2-4747-A327-E75C53661C98}" type="presParOf" srcId="{CC408B80-816E-47F7-A6A2-20275D7F2673}" destId="{1F7C7BA8-35E4-42C2-A945-4E56E3C06866}" srcOrd="2" destOrd="0" presId="urn:microsoft.com/office/officeart/2018/2/layout/IconCircleList"/>
    <dgm:cxn modelId="{BA2249BD-7D7E-4C39-8E16-2614EEB69D80}" type="presParOf" srcId="{CC408B80-816E-47F7-A6A2-20275D7F2673}" destId="{7AF91038-738B-47BC-8ACB-FF62977AEF6D}" srcOrd="3" destOrd="0" presId="urn:microsoft.com/office/officeart/2018/2/layout/IconCircleList"/>
    <dgm:cxn modelId="{2E635BCB-2A29-4929-B7F7-958FB5C166F9}" type="presParOf" srcId="{BAA48858-72F8-4C81-AB00-3CF237037DA3}" destId="{9AF2560F-77B5-440B-8EBE-D979EA6A9519}" srcOrd="9" destOrd="0" presId="urn:microsoft.com/office/officeart/2018/2/layout/IconCircleList"/>
    <dgm:cxn modelId="{2653304E-DB5C-4F58-8C4E-7A6DD6AC04D0}" type="presParOf" srcId="{BAA48858-72F8-4C81-AB00-3CF237037DA3}" destId="{354C794A-FF35-4DF9-9EE0-E3346B7A691D}" srcOrd="10" destOrd="0" presId="urn:microsoft.com/office/officeart/2018/2/layout/IconCircleList"/>
    <dgm:cxn modelId="{3534CF31-9439-4073-9243-B7F2271C09FB}" type="presParOf" srcId="{354C794A-FF35-4DF9-9EE0-E3346B7A691D}" destId="{164F2C3A-A5C0-46AC-BBCA-7A5A9D2E34C8}" srcOrd="0" destOrd="0" presId="urn:microsoft.com/office/officeart/2018/2/layout/IconCircleList"/>
    <dgm:cxn modelId="{495B0D93-5ADC-479D-8755-E63420EFDD52}" type="presParOf" srcId="{354C794A-FF35-4DF9-9EE0-E3346B7A691D}" destId="{F9607C9E-298B-4D05-8174-E90BB8A4438F}" srcOrd="1" destOrd="0" presId="urn:microsoft.com/office/officeart/2018/2/layout/IconCircleList"/>
    <dgm:cxn modelId="{3A41CE46-E8AE-4610-86BE-4191C4846674}" type="presParOf" srcId="{354C794A-FF35-4DF9-9EE0-E3346B7A691D}" destId="{89ED87D5-7F80-4EED-8ACD-D648C393BD50}" srcOrd="2" destOrd="0" presId="urn:microsoft.com/office/officeart/2018/2/layout/IconCircleList"/>
    <dgm:cxn modelId="{DCE864D5-7E9F-4844-80AB-2C01151F2928}" type="presParOf" srcId="{354C794A-FF35-4DF9-9EE0-E3346B7A691D}" destId="{E36B91E6-7EBB-411F-9BF1-B863F089901D}" srcOrd="3" destOrd="0" presId="urn:microsoft.com/office/officeart/2018/2/layout/IconCircleList"/>
    <dgm:cxn modelId="{E7C868EB-5B2C-4343-AF2B-D6BB9180DFA1}" type="presParOf" srcId="{BAA48858-72F8-4C81-AB00-3CF237037DA3}" destId="{4560EF38-F508-4D6B-A580-6AB913F86F8D}" srcOrd="11" destOrd="0" presId="urn:microsoft.com/office/officeart/2018/2/layout/IconCircleList"/>
    <dgm:cxn modelId="{0E70EF37-C561-458E-A649-9F18D064F5E7}" type="presParOf" srcId="{BAA48858-72F8-4C81-AB00-3CF237037DA3}" destId="{CDB02A26-AF0E-4150-B112-A7E55D6ED68A}" srcOrd="12" destOrd="0" presId="urn:microsoft.com/office/officeart/2018/2/layout/IconCircleList"/>
    <dgm:cxn modelId="{83512180-753C-4594-ABAE-6E0DC6D5E34C}" type="presParOf" srcId="{CDB02A26-AF0E-4150-B112-A7E55D6ED68A}" destId="{9C798637-26FB-484C-87F3-2797B54AEB38}" srcOrd="0" destOrd="0" presId="urn:microsoft.com/office/officeart/2018/2/layout/IconCircleList"/>
    <dgm:cxn modelId="{23354910-3BC0-4AA8-B75C-2B51347A27AD}" type="presParOf" srcId="{CDB02A26-AF0E-4150-B112-A7E55D6ED68A}" destId="{DC70B639-F41E-43C9-8622-F7A15E5BECA1}" srcOrd="1" destOrd="0" presId="urn:microsoft.com/office/officeart/2018/2/layout/IconCircleList"/>
    <dgm:cxn modelId="{A74891AF-591F-4E62-875F-99917D3693A4}" type="presParOf" srcId="{CDB02A26-AF0E-4150-B112-A7E55D6ED68A}" destId="{1C17AC7D-6FC7-42C9-80E5-E035C2041C76}" srcOrd="2" destOrd="0" presId="urn:microsoft.com/office/officeart/2018/2/layout/IconCircleList"/>
    <dgm:cxn modelId="{9B9F5389-7DE2-4752-B5D1-314D2820CBF2}" type="presParOf" srcId="{CDB02A26-AF0E-4150-B112-A7E55D6ED68A}" destId="{DBB76D95-EA3C-4908-9FEF-8021EEFFE58B}" srcOrd="3" destOrd="0" presId="urn:microsoft.com/office/officeart/2018/2/layout/IconCircleList"/>
    <dgm:cxn modelId="{8F0E2C8D-ADA2-4710-BE09-F2803AD49E6C}" type="presParOf" srcId="{BAA48858-72F8-4C81-AB00-3CF237037DA3}" destId="{D9CC3383-0D7B-47D5-B769-AE69868101EF}" srcOrd="13" destOrd="0" presId="urn:microsoft.com/office/officeart/2018/2/layout/IconCircleList"/>
    <dgm:cxn modelId="{61D8ACF5-1C4A-47E7-BC86-1D1A330868FA}" type="presParOf" srcId="{BAA48858-72F8-4C81-AB00-3CF237037DA3}" destId="{CC3267AC-9A93-4D42-B76D-D344A9FA9C24}" srcOrd="14" destOrd="0" presId="urn:microsoft.com/office/officeart/2018/2/layout/IconCircleList"/>
    <dgm:cxn modelId="{127EAE87-6E45-46FC-A7C3-C13F337C7514}" type="presParOf" srcId="{CC3267AC-9A93-4D42-B76D-D344A9FA9C24}" destId="{07831F17-6DB4-449C-AA6D-3B6D6E81D0A5}" srcOrd="0" destOrd="0" presId="urn:microsoft.com/office/officeart/2018/2/layout/IconCircleList"/>
    <dgm:cxn modelId="{152119FF-8FAE-4E15-84F4-7D30A8EDDE17}" type="presParOf" srcId="{CC3267AC-9A93-4D42-B76D-D344A9FA9C24}" destId="{69D04A29-C433-4789-BA14-AFEC9D67A6C5}" srcOrd="1" destOrd="0" presId="urn:microsoft.com/office/officeart/2018/2/layout/IconCircleList"/>
    <dgm:cxn modelId="{D452FAA3-9C04-4C6F-8B92-8A9837CFDF9E}" type="presParOf" srcId="{CC3267AC-9A93-4D42-B76D-D344A9FA9C24}" destId="{98F4784D-1ACD-400C-A4F2-F32667FB5DDC}" srcOrd="2" destOrd="0" presId="urn:microsoft.com/office/officeart/2018/2/layout/IconCircleList"/>
    <dgm:cxn modelId="{46F586E4-C588-4616-A747-3EB65A78BB5E}" type="presParOf" srcId="{CC3267AC-9A93-4D42-B76D-D344A9FA9C24}" destId="{DFE96C7B-8EA0-420D-B848-878A05A9986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E91F2A-10A1-424C-ACBE-4EAABD607D94}" type="doc">
      <dgm:prSet loTypeId="urn:microsoft.com/office/officeart/2018/5/layout/IconCircleLabelList" loCatId="icon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364C31C-4767-4AF2-A175-11BD4E6855B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dirty="0" err="1"/>
            <a:t>Amplificação</a:t>
          </a:r>
          <a:r>
            <a:rPr lang="fr-FR" dirty="0"/>
            <a:t> de </a:t>
          </a:r>
          <a:r>
            <a:rPr lang="fr-FR" dirty="0" err="1"/>
            <a:t>Vozes</a:t>
          </a:r>
          <a:endParaRPr lang="en-US" dirty="0"/>
        </a:p>
      </dgm:t>
    </dgm:pt>
    <dgm:pt modelId="{B6639023-969B-4EE2-99C6-80C27879025E}" type="parTrans" cxnId="{FB8F5685-8554-4595-BA7C-24E2D07453C4}">
      <dgm:prSet/>
      <dgm:spPr/>
      <dgm:t>
        <a:bodyPr/>
        <a:lstStyle/>
        <a:p>
          <a:endParaRPr lang="en-US"/>
        </a:p>
      </dgm:t>
    </dgm:pt>
    <dgm:pt modelId="{FF85C28B-5674-43D4-AB3D-33A67F24BBCB}" type="sibTrans" cxnId="{FB8F5685-8554-4595-BA7C-24E2D07453C4}">
      <dgm:prSet/>
      <dgm:spPr/>
      <dgm:t>
        <a:bodyPr/>
        <a:lstStyle/>
        <a:p>
          <a:endParaRPr lang="en-US"/>
        </a:p>
      </dgm:t>
    </dgm:pt>
    <dgm:pt modelId="{045E6352-71EF-4CF6-940F-7F11DC99C9B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dirty="0" err="1"/>
            <a:t>Educação</a:t>
          </a:r>
          <a:r>
            <a:rPr lang="fr-FR" dirty="0"/>
            <a:t> </a:t>
          </a:r>
          <a:r>
            <a:rPr lang="fr-FR" dirty="0" err="1"/>
            <a:t>Ambiental</a:t>
          </a:r>
          <a:r>
            <a:rPr lang="fr-FR" dirty="0"/>
            <a:t> e </a:t>
          </a:r>
          <a:r>
            <a:rPr lang="fr-FR" dirty="0" err="1"/>
            <a:t>climática</a:t>
          </a:r>
          <a:r>
            <a:rPr lang="fr-FR" dirty="0"/>
            <a:t> </a:t>
          </a:r>
          <a:r>
            <a:rPr lang="fr-FR" dirty="0" err="1"/>
            <a:t>comunitária</a:t>
          </a:r>
          <a:endParaRPr lang="en-US" dirty="0"/>
        </a:p>
      </dgm:t>
    </dgm:pt>
    <dgm:pt modelId="{64E7585D-FC69-4646-90A8-2F29EC4F66BF}" type="parTrans" cxnId="{3BE46BBB-FBC1-4C7E-9B3A-8337381C2368}">
      <dgm:prSet/>
      <dgm:spPr/>
      <dgm:t>
        <a:bodyPr/>
        <a:lstStyle/>
        <a:p>
          <a:endParaRPr lang="en-US"/>
        </a:p>
      </dgm:t>
    </dgm:pt>
    <dgm:pt modelId="{0EF6114F-0DA5-4137-81DE-356BE26D45D9}" type="sibTrans" cxnId="{3BE46BBB-FBC1-4C7E-9B3A-8337381C2368}">
      <dgm:prSet/>
      <dgm:spPr/>
      <dgm:t>
        <a:bodyPr/>
        <a:lstStyle/>
        <a:p>
          <a:endParaRPr lang="en-US"/>
        </a:p>
      </dgm:t>
    </dgm:pt>
    <dgm:pt modelId="{9388C23E-FDF1-46EB-9EA2-1C4F72705F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dirty="0" err="1"/>
            <a:t>Resposta</a:t>
          </a:r>
          <a:r>
            <a:rPr lang="fr-FR" dirty="0"/>
            <a:t> </a:t>
          </a:r>
          <a:r>
            <a:rPr lang="fr-FR" dirty="0" err="1"/>
            <a:t>Rápida</a:t>
          </a:r>
          <a:r>
            <a:rPr lang="fr-FR" dirty="0"/>
            <a:t> a </a:t>
          </a:r>
          <a:r>
            <a:rPr lang="fr-FR" dirty="0" err="1"/>
            <a:t>Ameaças</a:t>
          </a:r>
          <a:r>
            <a:rPr lang="fr-FR" dirty="0"/>
            <a:t> </a:t>
          </a:r>
          <a:r>
            <a:rPr lang="fr-FR" dirty="0" err="1"/>
            <a:t>naturais</a:t>
          </a:r>
          <a:endParaRPr lang="en-US" dirty="0"/>
        </a:p>
      </dgm:t>
    </dgm:pt>
    <dgm:pt modelId="{52F56285-94E0-4E89-B663-F62DFF64597B}" type="parTrans" cxnId="{4CF35D80-8DF1-45DE-A9EB-12ED269BCA2A}">
      <dgm:prSet/>
      <dgm:spPr/>
      <dgm:t>
        <a:bodyPr/>
        <a:lstStyle/>
        <a:p>
          <a:endParaRPr lang="en-US"/>
        </a:p>
      </dgm:t>
    </dgm:pt>
    <dgm:pt modelId="{7C09C219-B05A-4203-B904-66D0C093F410}" type="sibTrans" cxnId="{4CF35D80-8DF1-45DE-A9EB-12ED269BCA2A}">
      <dgm:prSet/>
      <dgm:spPr/>
      <dgm:t>
        <a:bodyPr/>
        <a:lstStyle/>
        <a:p>
          <a:endParaRPr lang="en-US"/>
        </a:p>
      </dgm:t>
    </dgm:pt>
    <dgm:pt modelId="{0B56347A-554E-49B4-87CC-97BA37FF9D6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dirty="0" err="1"/>
            <a:t>Distribuição</a:t>
          </a:r>
          <a:r>
            <a:rPr lang="fr-FR" dirty="0"/>
            <a:t> </a:t>
          </a:r>
          <a:r>
            <a:rPr lang="fr-FR" dirty="0" err="1"/>
            <a:t>justa</a:t>
          </a:r>
          <a:r>
            <a:rPr lang="fr-FR" dirty="0"/>
            <a:t> de </a:t>
          </a:r>
          <a:r>
            <a:rPr lang="fr-FR" dirty="0" err="1"/>
            <a:t>Recursos</a:t>
          </a:r>
          <a:r>
            <a:rPr lang="fr-FR" dirty="0"/>
            <a:t> para  </a:t>
          </a:r>
          <a:r>
            <a:rPr lang="fr-FR" dirty="0" err="1"/>
            <a:t>Adaptação</a:t>
          </a:r>
          <a:r>
            <a:rPr lang="fr-FR" dirty="0"/>
            <a:t> e </a:t>
          </a:r>
          <a:r>
            <a:rPr lang="fr-FR" dirty="0" err="1"/>
            <a:t>Mitigação</a:t>
          </a:r>
          <a:endParaRPr lang="en-US" dirty="0"/>
        </a:p>
      </dgm:t>
    </dgm:pt>
    <dgm:pt modelId="{99472EE6-C099-43BF-BBFC-D93E3F412A9B}" type="parTrans" cxnId="{48060D57-FD10-492F-A2B7-29D18D7D3446}">
      <dgm:prSet/>
      <dgm:spPr/>
      <dgm:t>
        <a:bodyPr/>
        <a:lstStyle/>
        <a:p>
          <a:endParaRPr lang="en-US"/>
        </a:p>
      </dgm:t>
    </dgm:pt>
    <dgm:pt modelId="{87A10CD4-050E-452A-91CF-BE1CECD1A81C}" type="sibTrans" cxnId="{48060D57-FD10-492F-A2B7-29D18D7D3446}">
      <dgm:prSet/>
      <dgm:spPr/>
      <dgm:t>
        <a:bodyPr/>
        <a:lstStyle/>
        <a:p>
          <a:endParaRPr lang="en-US"/>
        </a:p>
      </dgm:t>
    </dgm:pt>
    <dgm:pt modelId="{74B86D64-FF01-47A8-A7F6-B89FB4630D7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dirty="0" err="1"/>
            <a:t>Visibilidade</a:t>
          </a:r>
          <a:r>
            <a:rPr lang="fr-FR" dirty="0"/>
            <a:t> e </a:t>
          </a:r>
          <a:r>
            <a:rPr lang="fr-FR" dirty="0" err="1"/>
            <a:t>Advocacia</a:t>
          </a:r>
          <a:r>
            <a:rPr lang="fr-FR" dirty="0"/>
            <a:t> </a:t>
          </a:r>
          <a:r>
            <a:rPr lang="fr-FR" dirty="0" err="1"/>
            <a:t>Conjunta</a:t>
          </a:r>
          <a:r>
            <a:rPr lang="fr-FR" dirty="0"/>
            <a:t>, </a:t>
          </a:r>
          <a:r>
            <a:rPr lang="fr-FR" dirty="0" err="1"/>
            <a:t>Fortalecimento</a:t>
          </a:r>
          <a:r>
            <a:rPr lang="fr-FR" dirty="0"/>
            <a:t> da </a:t>
          </a:r>
          <a:r>
            <a:rPr lang="fr-FR" dirty="0" err="1"/>
            <a:t>governação</a:t>
          </a:r>
          <a:r>
            <a:rPr lang="fr-FR" dirty="0"/>
            <a:t> local e </a:t>
          </a:r>
          <a:r>
            <a:rPr lang="fr-FR" dirty="0" err="1"/>
            <a:t>participação</a:t>
          </a:r>
          <a:r>
            <a:rPr lang="fr-FR" dirty="0"/>
            <a:t> </a:t>
          </a:r>
          <a:r>
            <a:rPr lang="fr-FR" dirty="0" err="1"/>
            <a:t>popular</a:t>
          </a:r>
          <a:endParaRPr lang="en-US" dirty="0"/>
        </a:p>
      </dgm:t>
    </dgm:pt>
    <dgm:pt modelId="{F3D64C76-86D8-44FA-867F-798A17F7E631}" type="parTrans" cxnId="{91D7ABF9-E4F9-4C3C-A6A3-1AEE91337806}">
      <dgm:prSet/>
      <dgm:spPr/>
      <dgm:t>
        <a:bodyPr/>
        <a:lstStyle/>
        <a:p>
          <a:endParaRPr lang="en-US"/>
        </a:p>
      </dgm:t>
    </dgm:pt>
    <dgm:pt modelId="{B9D6004C-7245-4ACB-8E4B-566F0E2C6143}" type="sibTrans" cxnId="{91D7ABF9-E4F9-4C3C-A6A3-1AEE91337806}">
      <dgm:prSet/>
      <dgm:spPr/>
      <dgm:t>
        <a:bodyPr/>
        <a:lstStyle/>
        <a:p>
          <a:endParaRPr lang="en-US"/>
        </a:p>
      </dgm:t>
    </dgm:pt>
    <dgm:pt modelId="{E05056B8-425F-476D-9743-7F38FFB47C4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dirty="0" err="1"/>
            <a:t>Solidariedade</a:t>
          </a:r>
          <a:r>
            <a:rPr lang="fr-FR" dirty="0"/>
            <a:t> e </a:t>
          </a:r>
          <a:r>
            <a:rPr lang="fr-FR" dirty="0" err="1"/>
            <a:t>Protecção</a:t>
          </a:r>
          <a:r>
            <a:rPr lang="fr-FR" dirty="0"/>
            <a:t> </a:t>
          </a:r>
          <a:r>
            <a:rPr lang="fr-FR" dirty="0" err="1"/>
            <a:t>Colectiva</a:t>
          </a:r>
          <a:endParaRPr lang="en-US" dirty="0"/>
        </a:p>
      </dgm:t>
    </dgm:pt>
    <dgm:pt modelId="{8AB09567-A146-4EE6-B44C-252D22CB16C8}" type="parTrans" cxnId="{4BDC2AEA-FFC1-4EBF-9CB8-26050020496C}">
      <dgm:prSet/>
      <dgm:spPr/>
      <dgm:t>
        <a:bodyPr/>
        <a:lstStyle/>
        <a:p>
          <a:endParaRPr lang="en-US"/>
        </a:p>
      </dgm:t>
    </dgm:pt>
    <dgm:pt modelId="{BA3F2287-A54E-4F7F-8D7C-70B7B48E3223}" type="sibTrans" cxnId="{4BDC2AEA-FFC1-4EBF-9CB8-26050020496C}">
      <dgm:prSet/>
      <dgm:spPr/>
      <dgm:t>
        <a:bodyPr/>
        <a:lstStyle/>
        <a:p>
          <a:endParaRPr lang="en-US"/>
        </a:p>
      </dgm:t>
    </dgm:pt>
    <dgm:pt modelId="{73ADC059-6CF0-4AC1-B31E-22DD45B7EC8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MZ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Projetos de reflorestamento com comunidades indígenas</a:t>
          </a:r>
          <a:endParaRPr lang="en-US" dirty="0"/>
        </a:p>
      </dgm:t>
    </dgm:pt>
    <dgm:pt modelId="{68C37FB7-CF7E-4F9D-8696-5E9C4AD1CC0A}" type="parTrans" cxnId="{C21F9047-8EDF-49D5-BA4C-6995B4F22F52}">
      <dgm:prSet/>
      <dgm:spPr/>
      <dgm:t>
        <a:bodyPr/>
        <a:lstStyle/>
        <a:p>
          <a:endParaRPr lang="pt-MZ"/>
        </a:p>
      </dgm:t>
    </dgm:pt>
    <dgm:pt modelId="{651EFD2B-3BD4-49C0-8853-53B202637C79}" type="sibTrans" cxnId="{C21F9047-8EDF-49D5-BA4C-6995B4F22F52}">
      <dgm:prSet/>
      <dgm:spPr/>
      <dgm:t>
        <a:bodyPr/>
        <a:lstStyle/>
        <a:p>
          <a:endParaRPr lang="pt-MZ"/>
        </a:p>
      </dgm:t>
    </dgm:pt>
    <dgm:pt modelId="{C80A59AD-17A2-4D2A-8FDC-A5D4E1FCBF8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Energia solar em comunidades isoladas.</a:t>
          </a:r>
          <a:endParaRPr lang="pt-MZ"/>
        </a:p>
      </dgm:t>
    </dgm:pt>
    <dgm:pt modelId="{1F303CA9-BBB8-42CE-87B6-4787230BEEFE}" type="parTrans" cxnId="{96FEB9B6-6CE7-49DA-9799-6D491CFE73BA}">
      <dgm:prSet/>
      <dgm:spPr/>
      <dgm:t>
        <a:bodyPr/>
        <a:lstStyle/>
        <a:p>
          <a:endParaRPr lang="pt-MZ"/>
        </a:p>
      </dgm:t>
    </dgm:pt>
    <dgm:pt modelId="{07FC3D64-7E55-489E-91FF-E2013BEEDD23}" type="sibTrans" cxnId="{96FEB9B6-6CE7-49DA-9799-6D491CFE73BA}">
      <dgm:prSet/>
      <dgm:spPr/>
      <dgm:t>
        <a:bodyPr/>
        <a:lstStyle/>
        <a:p>
          <a:endParaRPr lang="pt-MZ"/>
        </a:p>
      </dgm:t>
    </dgm:pt>
    <dgm:pt modelId="{BB4188EC-BAC4-492B-856A-26B869AFEA6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Agricultura sustentável e agroecologia em áreas rurais.</a:t>
          </a:r>
          <a:endParaRPr lang="pt-MZ" dirty="0"/>
        </a:p>
      </dgm:t>
    </dgm:pt>
    <dgm:pt modelId="{CF233CEC-27C9-46E6-9814-C9A0BAB53D01}" type="parTrans" cxnId="{555AD49F-B11A-4DB7-9556-226809E2AF14}">
      <dgm:prSet/>
      <dgm:spPr/>
      <dgm:t>
        <a:bodyPr/>
        <a:lstStyle/>
        <a:p>
          <a:endParaRPr lang="pt-MZ"/>
        </a:p>
      </dgm:t>
    </dgm:pt>
    <dgm:pt modelId="{5ACF971A-2BA9-4FDB-B79B-CC3E13850111}" type="sibTrans" cxnId="{555AD49F-B11A-4DB7-9556-226809E2AF14}">
      <dgm:prSet/>
      <dgm:spPr/>
      <dgm:t>
        <a:bodyPr/>
        <a:lstStyle/>
        <a:p>
          <a:endParaRPr lang="pt-MZ"/>
        </a:p>
      </dgm:t>
    </dgm:pt>
    <dgm:pt modelId="{3C683993-3E58-48A6-8B89-3BEF5BC1564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Planos autárquicos de adaptação inclusivos.</a:t>
          </a:r>
          <a:endParaRPr lang="pt-MZ" dirty="0"/>
        </a:p>
      </dgm:t>
    </dgm:pt>
    <dgm:pt modelId="{8625A619-FDBC-4293-81B2-FD99F86EB07F}" type="parTrans" cxnId="{A85565B7-4DA5-493C-9AF4-D75818282D3F}">
      <dgm:prSet/>
      <dgm:spPr/>
      <dgm:t>
        <a:bodyPr/>
        <a:lstStyle/>
        <a:p>
          <a:endParaRPr lang="pt-MZ"/>
        </a:p>
      </dgm:t>
    </dgm:pt>
    <dgm:pt modelId="{677453C0-99FB-408D-8490-A780EA3A3B79}" type="sibTrans" cxnId="{A85565B7-4DA5-493C-9AF4-D75818282D3F}">
      <dgm:prSet/>
      <dgm:spPr/>
      <dgm:t>
        <a:bodyPr/>
        <a:lstStyle/>
        <a:p>
          <a:endParaRPr lang="pt-MZ"/>
        </a:p>
      </dgm:t>
    </dgm:pt>
    <dgm:pt modelId="{1A94800F-6E82-4FE0-A0D2-EAF13A07F0F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pt-MZ"/>
        </a:p>
      </dgm:t>
    </dgm:pt>
    <dgm:pt modelId="{497E80EB-7F3A-485D-BCED-A23F5CB45DD8}" type="parTrans" cxnId="{90C0BF64-EE26-4AA7-9D27-CFA298367028}">
      <dgm:prSet/>
      <dgm:spPr/>
      <dgm:t>
        <a:bodyPr/>
        <a:lstStyle/>
        <a:p>
          <a:endParaRPr lang="pt-MZ"/>
        </a:p>
      </dgm:t>
    </dgm:pt>
    <dgm:pt modelId="{6B32A777-EB95-4BC1-92BF-6BEA6E9F7D96}" type="sibTrans" cxnId="{90C0BF64-EE26-4AA7-9D27-CFA298367028}">
      <dgm:prSet/>
      <dgm:spPr/>
      <dgm:t>
        <a:bodyPr/>
        <a:lstStyle/>
        <a:p>
          <a:endParaRPr lang="pt-MZ"/>
        </a:p>
      </dgm:t>
    </dgm:pt>
    <dgm:pt modelId="{D238EC3C-AE79-4924-A851-F6B7F8E707F5}" type="pres">
      <dgm:prSet presAssocID="{EAE91F2A-10A1-424C-ACBE-4EAABD607D94}" presName="root" presStyleCnt="0">
        <dgm:presLayoutVars>
          <dgm:dir/>
          <dgm:resizeHandles val="exact"/>
        </dgm:presLayoutVars>
      </dgm:prSet>
      <dgm:spPr/>
    </dgm:pt>
    <dgm:pt modelId="{44589AFC-9097-415A-AC17-992590B14C2F}" type="pres">
      <dgm:prSet presAssocID="{C364C31C-4767-4AF2-A175-11BD4E6855B9}" presName="compNode" presStyleCnt="0"/>
      <dgm:spPr/>
    </dgm:pt>
    <dgm:pt modelId="{15CB9A70-B0FA-4C7A-9760-E5893822407F}" type="pres">
      <dgm:prSet presAssocID="{C364C31C-4767-4AF2-A175-11BD4E6855B9}" presName="iconBgRect" presStyleLbl="bgShp" presStyleIdx="0" presStyleCnt="11"/>
      <dgm:spPr>
        <a:solidFill>
          <a:schemeClr val="accent2"/>
        </a:solidFill>
      </dgm:spPr>
    </dgm:pt>
    <dgm:pt modelId="{20EEF0D9-E04F-43F2-8DF6-5AFE081DA619}" type="pres">
      <dgm:prSet presAssocID="{C364C31C-4767-4AF2-A175-11BD4E6855B9}" presName="iconRect" presStyleLbl="node1" presStyleIdx="0" presStyleCnt="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ut-parleurs"/>
        </a:ext>
      </dgm:extLst>
    </dgm:pt>
    <dgm:pt modelId="{3C4E17E2-2D6A-443E-A5E6-D2FC00008064}" type="pres">
      <dgm:prSet presAssocID="{C364C31C-4767-4AF2-A175-11BD4E6855B9}" presName="spaceRect" presStyleCnt="0"/>
      <dgm:spPr/>
    </dgm:pt>
    <dgm:pt modelId="{E1BA2227-C640-415E-8A3C-A5442A624E67}" type="pres">
      <dgm:prSet presAssocID="{C364C31C-4767-4AF2-A175-11BD4E6855B9}" presName="textRect" presStyleLbl="revTx" presStyleIdx="0" presStyleCnt="11">
        <dgm:presLayoutVars>
          <dgm:chMax val="1"/>
          <dgm:chPref val="1"/>
        </dgm:presLayoutVars>
      </dgm:prSet>
      <dgm:spPr/>
    </dgm:pt>
    <dgm:pt modelId="{BA9B16F4-04E7-48C1-BFD4-625957E0EE95}" type="pres">
      <dgm:prSet presAssocID="{FF85C28B-5674-43D4-AB3D-33A67F24BBCB}" presName="sibTrans" presStyleCnt="0"/>
      <dgm:spPr/>
    </dgm:pt>
    <dgm:pt modelId="{7CAB717D-B48B-47B0-8271-67CFEE3CBE60}" type="pres">
      <dgm:prSet presAssocID="{045E6352-71EF-4CF6-940F-7F11DC99C9BA}" presName="compNode" presStyleCnt="0"/>
      <dgm:spPr/>
    </dgm:pt>
    <dgm:pt modelId="{396EB4E6-23A0-46CC-B6E7-F80F8386184F}" type="pres">
      <dgm:prSet presAssocID="{045E6352-71EF-4CF6-940F-7F11DC99C9BA}" presName="iconBgRect" presStyleLbl="bgShp" presStyleIdx="1" presStyleCnt="11" custLinFactNeighborX="3744"/>
      <dgm:spPr>
        <a:solidFill>
          <a:srgbClr val="0070C0"/>
        </a:solidFill>
      </dgm:spPr>
    </dgm:pt>
    <dgm:pt modelId="{DB83DDA6-1B15-44C1-89DA-3BFB6E9C9F4B}" type="pres">
      <dgm:prSet presAssocID="{045E6352-71EF-4CF6-940F-7F11DC99C9BA}" presName="iconRect" presStyleLbl="node1" presStyleIdx="1" presStyleCnt="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vres"/>
        </a:ext>
      </dgm:extLst>
    </dgm:pt>
    <dgm:pt modelId="{E81F1601-D647-4262-960F-D65BD8A61E28}" type="pres">
      <dgm:prSet presAssocID="{045E6352-71EF-4CF6-940F-7F11DC99C9BA}" presName="spaceRect" presStyleCnt="0"/>
      <dgm:spPr/>
    </dgm:pt>
    <dgm:pt modelId="{6870F9F0-2BFA-4DE8-BF43-26B4EBAEE49E}" type="pres">
      <dgm:prSet presAssocID="{045E6352-71EF-4CF6-940F-7F11DC99C9BA}" presName="textRect" presStyleLbl="revTx" presStyleIdx="1" presStyleCnt="11">
        <dgm:presLayoutVars>
          <dgm:chMax val="1"/>
          <dgm:chPref val="1"/>
        </dgm:presLayoutVars>
      </dgm:prSet>
      <dgm:spPr/>
    </dgm:pt>
    <dgm:pt modelId="{00280F72-5F94-4694-BACD-B7B84CC2C01D}" type="pres">
      <dgm:prSet presAssocID="{0EF6114F-0DA5-4137-81DE-356BE26D45D9}" presName="sibTrans" presStyleCnt="0"/>
      <dgm:spPr/>
    </dgm:pt>
    <dgm:pt modelId="{1EBB9D23-7EC9-4E58-A3F0-3200BDDCA3D9}" type="pres">
      <dgm:prSet presAssocID="{9388C23E-FDF1-46EB-9EA2-1C4F72705FBE}" presName="compNode" presStyleCnt="0"/>
      <dgm:spPr/>
    </dgm:pt>
    <dgm:pt modelId="{A69B7990-BD59-4069-B868-D259EC5AB7AF}" type="pres">
      <dgm:prSet presAssocID="{9388C23E-FDF1-46EB-9EA2-1C4F72705FBE}" presName="iconBgRect" presStyleLbl="bgShp" presStyleIdx="2" presStyleCnt="11"/>
      <dgm:spPr>
        <a:solidFill>
          <a:srgbClr val="FF0000"/>
        </a:solidFill>
      </dgm:spPr>
    </dgm:pt>
    <dgm:pt modelId="{E16A888A-B607-4786-A99A-EF6184FE1BA7}" type="pres">
      <dgm:prSet presAssocID="{9388C23E-FDF1-46EB-9EA2-1C4F72705FBE}" presName="iconRect" presStyleLbl="node1" presStyleIdx="2" presStyleCnt="1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vertissement"/>
        </a:ext>
      </dgm:extLst>
    </dgm:pt>
    <dgm:pt modelId="{8B1EF070-C1D4-400F-B0E7-876F2523E1E3}" type="pres">
      <dgm:prSet presAssocID="{9388C23E-FDF1-46EB-9EA2-1C4F72705FBE}" presName="spaceRect" presStyleCnt="0"/>
      <dgm:spPr/>
    </dgm:pt>
    <dgm:pt modelId="{4EB77944-6275-4A2F-9601-D7A967BBBF60}" type="pres">
      <dgm:prSet presAssocID="{9388C23E-FDF1-46EB-9EA2-1C4F72705FBE}" presName="textRect" presStyleLbl="revTx" presStyleIdx="2" presStyleCnt="11">
        <dgm:presLayoutVars>
          <dgm:chMax val="1"/>
          <dgm:chPref val="1"/>
        </dgm:presLayoutVars>
      </dgm:prSet>
      <dgm:spPr/>
    </dgm:pt>
    <dgm:pt modelId="{6F0D0BDA-573D-439C-B50D-54C558B4BC33}" type="pres">
      <dgm:prSet presAssocID="{7C09C219-B05A-4203-B904-66D0C093F410}" presName="sibTrans" presStyleCnt="0"/>
      <dgm:spPr/>
    </dgm:pt>
    <dgm:pt modelId="{68FD92B9-EA14-4EA6-AA5A-6046223BC52C}" type="pres">
      <dgm:prSet presAssocID="{0B56347A-554E-49B4-87CC-97BA37FF9D67}" presName="compNode" presStyleCnt="0"/>
      <dgm:spPr/>
    </dgm:pt>
    <dgm:pt modelId="{FB09D43C-23B0-40CC-BD35-09233AF21DBE}" type="pres">
      <dgm:prSet presAssocID="{0B56347A-554E-49B4-87CC-97BA37FF9D67}" presName="iconBgRect" presStyleLbl="bgShp" presStyleIdx="3" presStyleCnt="11"/>
      <dgm:spPr>
        <a:solidFill>
          <a:srgbClr val="00B050"/>
        </a:solidFill>
      </dgm:spPr>
    </dgm:pt>
    <dgm:pt modelId="{68C3BBF9-CF17-4911-834C-0CE934339F6B}" type="pres">
      <dgm:prSet presAssocID="{0B56347A-554E-49B4-87CC-97BA37FF9D67}" presName="iconRect" presStyleLbl="node1" presStyleIdx="3" presStyleCnt="1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BD4CD2F9-CE5B-4112-A9E1-1298134E7A4E}" type="pres">
      <dgm:prSet presAssocID="{0B56347A-554E-49B4-87CC-97BA37FF9D67}" presName="spaceRect" presStyleCnt="0"/>
      <dgm:spPr/>
    </dgm:pt>
    <dgm:pt modelId="{542D9416-3BAC-4D6D-82C1-154C73CEBF18}" type="pres">
      <dgm:prSet presAssocID="{0B56347A-554E-49B4-87CC-97BA37FF9D67}" presName="textRect" presStyleLbl="revTx" presStyleIdx="3" presStyleCnt="11">
        <dgm:presLayoutVars>
          <dgm:chMax val="1"/>
          <dgm:chPref val="1"/>
        </dgm:presLayoutVars>
      </dgm:prSet>
      <dgm:spPr/>
    </dgm:pt>
    <dgm:pt modelId="{40F3900B-0159-4534-871B-9A012CA612CA}" type="pres">
      <dgm:prSet presAssocID="{87A10CD4-050E-452A-91CF-BE1CECD1A81C}" presName="sibTrans" presStyleCnt="0"/>
      <dgm:spPr/>
    </dgm:pt>
    <dgm:pt modelId="{F1C0EF09-963B-4DA5-AC70-76634F05D39C}" type="pres">
      <dgm:prSet presAssocID="{74B86D64-FF01-47A8-A7F6-B89FB4630D7C}" presName="compNode" presStyleCnt="0"/>
      <dgm:spPr/>
    </dgm:pt>
    <dgm:pt modelId="{90DB8B2A-3BF5-4BF2-95D1-1A3383086AD5}" type="pres">
      <dgm:prSet presAssocID="{74B86D64-FF01-47A8-A7F6-B89FB4630D7C}" presName="iconBgRect" presStyleLbl="bgShp" presStyleIdx="4" presStyleCnt="11"/>
      <dgm:spPr>
        <a:solidFill>
          <a:schemeClr val="tx2">
            <a:lumMod val="10000"/>
            <a:lumOff val="90000"/>
          </a:schemeClr>
        </a:solidFill>
      </dgm:spPr>
    </dgm:pt>
    <dgm:pt modelId="{F5039C12-63A7-4B53-854A-6FB209419A8F}" type="pres">
      <dgm:prSet presAssocID="{74B86D64-FF01-47A8-A7F6-B89FB4630D7C}" presName="iconRect" presStyleLbl="node1" presStyleIdx="4" presStyleCnt="11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égaphone"/>
        </a:ext>
      </dgm:extLst>
    </dgm:pt>
    <dgm:pt modelId="{24CED27A-2C13-46FE-B680-72DEED4E839D}" type="pres">
      <dgm:prSet presAssocID="{74B86D64-FF01-47A8-A7F6-B89FB4630D7C}" presName="spaceRect" presStyleCnt="0"/>
      <dgm:spPr/>
    </dgm:pt>
    <dgm:pt modelId="{708768D7-6DAB-4121-83C3-33C5CBE96F83}" type="pres">
      <dgm:prSet presAssocID="{74B86D64-FF01-47A8-A7F6-B89FB4630D7C}" presName="textRect" presStyleLbl="revTx" presStyleIdx="4" presStyleCnt="11">
        <dgm:presLayoutVars>
          <dgm:chMax val="1"/>
          <dgm:chPref val="1"/>
        </dgm:presLayoutVars>
      </dgm:prSet>
      <dgm:spPr/>
    </dgm:pt>
    <dgm:pt modelId="{3289A4EE-AA9D-4212-87B9-30A9CA8B98DD}" type="pres">
      <dgm:prSet presAssocID="{B9D6004C-7245-4ACB-8E4B-566F0E2C6143}" presName="sibTrans" presStyleCnt="0"/>
      <dgm:spPr/>
    </dgm:pt>
    <dgm:pt modelId="{2EEBD5F2-C40E-45A9-B5F5-CE84E106DEF0}" type="pres">
      <dgm:prSet presAssocID="{E05056B8-425F-476D-9743-7F38FFB47C4F}" presName="compNode" presStyleCnt="0"/>
      <dgm:spPr/>
    </dgm:pt>
    <dgm:pt modelId="{19E1B806-E7A3-4E42-A983-1E978AE1AA90}" type="pres">
      <dgm:prSet presAssocID="{E05056B8-425F-476D-9743-7F38FFB47C4F}" presName="iconBgRect" presStyleLbl="bgShp" presStyleIdx="5" presStyleCnt="11" custAng="0" custLinFactNeighborX="22709" custLinFactNeighborY="-11495"/>
      <dgm:spPr>
        <a:solidFill>
          <a:srgbClr val="00B0F0"/>
        </a:solidFill>
      </dgm:spPr>
    </dgm:pt>
    <dgm:pt modelId="{918E5837-DF07-4EA0-92D4-4CF9ECF479D7}" type="pres">
      <dgm:prSet presAssocID="{E05056B8-425F-476D-9743-7F38FFB47C4F}" presName="iconRect" presStyleLbl="node1" presStyleIdx="5" presStyleCnt="11" custLinFactNeighborX="32189" custLinFactNeighborY="-1108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e"/>
        </a:ext>
      </dgm:extLst>
    </dgm:pt>
    <dgm:pt modelId="{6E79F77B-78CC-4CAB-9367-4F06813ABD15}" type="pres">
      <dgm:prSet presAssocID="{E05056B8-425F-476D-9743-7F38FFB47C4F}" presName="spaceRect" presStyleCnt="0"/>
      <dgm:spPr/>
    </dgm:pt>
    <dgm:pt modelId="{1BB46540-F27B-49DD-8F4F-49AD13F833C7}" type="pres">
      <dgm:prSet presAssocID="{E05056B8-425F-476D-9743-7F38FFB47C4F}" presName="textRect" presStyleLbl="revTx" presStyleIdx="5" presStyleCnt="11" custLinFactNeighborX="42809" custLinFactNeighborY="-52186">
        <dgm:presLayoutVars>
          <dgm:chMax val="1"/>
          <dgm:chPref val="1"/>
        </dgm:presLayoutVars>
      </dgm:prSet>
      <dgm:spPr/>
    </dgm:pt>
    <dgm:pt modelId="{5D9B1B8D-0B67-4597-B460-6E390A987D51}" type="pres">
      <dgm:prSet presAssocID="{BA3F2287-A54E-4F7F-8D7C-70B7B48E3223}" presName="sibTrans" presStyleCnt="0"/>
      <dgm:spPr/>
    </dgm:pt>
    <dgm:pt modelId="{1186E940-5E96-4FC6-AEAB-B86339140973}" type="pres">
      <dgm:prSet presAssocID="{73ADC059-6CF0-4AC1-B31E-22DD45B7EC85}" presName="compNode" presStyleCnt="0"/>
      <dgm:spPr/>
    </dgm:pt>
    <dgm:pt modelId="{3A1280E0-BD31-435E-B122-8B70283FCE6C}" type="pres">
      <dgm:prSet presAssocID="{73ADC059-6CF0-4AC1-B31E-22DD45B7EC85}" presName="iconBgRect" presStyleLbl="bgShp" presStyleIdx="6" presStyleCnt="11" custLinFactX="-13376" custLinFactNeighborX="-100000" custLinFactNeighborY="-42943"/>
      <dgm:spPr>
        <a:solidFill>
          <a:srgbClr val="92D050"/>
        </a:solidFill>
      </dgm:spPr>
    </dgm:pt>
    <dgm:pt modelId="{4BBD19B8-A97F-47E4-B1C5-4BBAEAE1E66C}" type="pres">
      <dgm:prSet presAssocID="{73ADC059-6CF0-4AC1-B31E-22DD45B7EC85}" presName="iconRect" presStyleLbl="node1" presStyleIdx="6" presStyleCnt="11" custLinFactX="-94538" custLinFactNeighborX="-100000" custLinFactNeighborY="-66279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tilisateurs"/>
        </a:ext>
      </dgm:extLst>
    </dgm:pt>
    <dgm:pt modelId="{8135279C-B4D6-4C24-80DA-BF447070C2C8}" type="pres">
      <dgm:prSet presAssocID="{73ADC059-6CF0-4AC1-B31E-22DD45B7EC85}" presName="spaceRect" presStyleCnt="0"/>
      <dgm:spPr/>
    </dgm:pt>
    <dgm:pt modelId="{84A5E773-D927-48E8-9F7E-899859BC9E4F}" type="pres">
      <dgm:prSet presAssocID="{73ADC059-6CF0-4AC1-B31E-22DD45B7EC85}" presName="textRect" presStyleLbl="revTx" presStyleIdx="6" presStyleCnt="11" custLinFactNeighborX="-58760" custLinFactNeighborY="-42735">
        <dgm:presLayoutVars>
          <dgm:chMax val="1"/>
          <dgm:chPref val="1"/>
        </dgm:presLayoutVars>
      </dgm:prSet>
      <dgm:spPr/>
    </dgm:pt>
    <dgm:pt modelId="{4AF618DA-5397-4403-A48C-997FDCCB26CF}" type="pres">
      <dgm:prSet presAssocID="{651EFD2B-3BD4-49C0-8853-53B202637C79}" presName="sibTrans" presStyleCnt="0"/>
      <dgm:spPr/>
    </dgm:pt>
    <dgm:pt modelId="{02F691A9-9108-4A46-B501-016F33DA5888}" type="pres">
      <dgm:prSet presAssocID="{C80A59AD-17A2-4D2A-8FDC-A5D4E1FCBF8A}" presName="compNode" presStyleCnt="0"/>
      <dgm:spPr/>
    </dgm:pt>
    <dgm:pt modelId="{4455DD2F-2131-47E1-A384-B84470E1D6BB}" type="pres">
      <dgm:prSet presAssocID="{C80A59AD-17A2-4D2A-8FDC-A5D4E1FCBF8A}" presName="iconBgRect" presStyleLbl="bgShp" presStyleIdx="7" presStyleCnt="11"/>
      <dgm:spPr/>
    </dgm:pt>
    <dgm:pt modelId="{A1360E76-29C8-4579-961D-56235F509CD2}" type="pres">
      <dgm:prSet presAssocID="{C80A59AD-17A2-4D2A-8FDC-A5D4E1FCBF8A}" presName="iconRect" presStyleLbl="node1" presStyleIdx="7" presStyleCnt="11"/>
      <dgm:spPr>
        <a:blipFill rotWithShape="1"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</dgm:pt>
    <dgm:pt modelId="{497EDF00-B56D-4D8D-AE47-282D4B19AAC1}" type="pres">
      <dgm:prSet presAssocID="{C80A59AD-17A2-4D2A-8FDC-A5D4E1FCBF8A}" presName="spaceRect" presStyleCnt="0"/>
      <dgm:spPr/>
    </dgm:pt>
    <dgm:pt modelId="{ABE7E8D0-2974-4912-9516-D39943737E80}" type="pres">
      <dgm:prSet presAssocID="{C80A59AD-17A2-4D2A-8FDC-A5D4E1FCBF8A}" presName="textRect" presStyleLbl="revTx" presStyleIdx="7" presStyleCnt="11">
        <dgm:presLayoutVars>
          <dgm:chMax val="1"/>
          <dgm:chPref val="1"/>
        </dgm:presLayoutVars>
      </dgm:prSet>
      <dgm:spPr/>
    </dgm:pt>
    <dgm:pt modelId="{40296CBD-008B-40A9-A1EA-2068CE0BBE78}" type="pres">
      <dgm:prSet presAssocID="{07FC3D64-7E55-489E-91FF-E2013BEEDD23}" presName="sibTrans" presStyleCnt="0"/>
      <dgm:spPr/>
    </dgm:pt>
    <dgm:pt modelId="{C91C52FE-FDC2-4D23-9A72-F82C4B4968DC}" type="pres">
      <dgm:prSet presAssocID="{BB4188EC-BAC4-492B-856A-26B869AFEA6F}" presName="compNode" presStyleCnt="0"/>
      <dgm:spPr/>
    </dgm:pt>
    <dgm:pt modelId="{70F1B120-2876-42DB-8C3B-DD527A2C51DF}" type="pres">
      <dgm:prSet presAssocID="{BB4188EC-BAC4-492B-856A-26B869AFEA6F}" presName="iconBgRect" presStyleLbl="bgShp" presStyleIdx="8" presStyleCnt="11"/>
      <dgm:spPr/>
    </dgm:pt>
    <dgm:pt modelId="{C3B68CAA-0753-40CD-8FBF-92DA101814A7}" type="pres">
      <dgm:prSet presAssocID="{BB4188EC-BAC4-492B-856A-26B869AFEA6F}" presName="iconRect" presStyleLbl="node1" presStyleIdx="8" presStyleCnt="11"/>
      <dgm:spPr>
        <a:blipFill rotWithShape="1">
          <a:blip xmlns:r="http://schemas.openxmlformats.org/officeDocument/2006/relationships" r:embed="rId17"/>
          <a:srcRect/>
          <a:stretch>
            <a:fillRect/>
          </a:stretch>
        </a:blipFill>
      </dgm:spPr>
    </dgm:pt>
    <dgm:pt modelId="{4BDEA2B9-B476-4773-A02D-F400B9ACA7D5}" type="pres">
      <dgm:prSet presAssocID="{BB4188EC-BAC4-492B-856A-26B869AFEA6F}" presName="spaceRect" presStyleCnt="0"/>
      <dgm:spPr/>
    </dgm:pt>
    <dgm:pt modelId="{858A1215-3C84-4702-9C41-E6C2EFD000A8}" type="pres">
      <dgm:prSet presAssocID="{BB4188EC-BAC4-492B-856A-26B869AFEA6F}" presName="textRect" presStyleLbl="revTx" presStyleIdx="8" presStyleCnt="11">
        <dgm:presLayoutVars>
          <dgm:chMax val="1"/>
          <dgm:chPref val="1"/>
        </dgm:presLayoutVars>
      </dgm:prSet>
      <dgm:spPr/>
    </dgm:pt>
    <dgm:pt modelId="{B7A966D8-BA94-4FA6-A228-0A7AA36CB02B}" type="pres">
      <dgm:prSet presAssocID="{5ACF971A-2BA9-4FDB-B79B-CC3E13850111}" presName="sibTrans" presStyleCnt="0"/>
      <dgm:spPr/>
    </dgm:pt>
    <dgm:pt modelId="{A640B924-DF59-4448-AF96-C2B81C2DBF59}" type="pres">
      <dgm:prSet presAssocID="{3C683993-3E58-48A6-8B89-3BEF5BC15644}" presName="compNode" presStyleCnt="0"/>
      <dgm:spPr/>
    </dgm:pt>
    <dgm:pt modelId="{67301ED3-958D-41FE-8B4E-4472C210E545}" type="pres">
      <dgm:prSet presAssocID="{3C683993-3E58-48A6-8B89-3BEF5BC15644}" presName="iconBgRect" presStyleLbl="bgShp" presStyleIdx="9" presStyleCnt="11"/>
      <dgm:spPr/>
    </dgm:pt>
    <dgm:pt modelId="{905C45EA-AC78-4C74-97D1-10750EDB462C}" type="pres">
      <dgm:prSet presAssocID="{3C683993-3E58-48A6-8B89-3BEF5BC15644}" presName="iconRect" presStyleLbl="node1" presStyleIdx="9" presStyleCnt="11"/>
      <dgm:spPr>
        <a:blipFill rotWithShape="1">
          <a:blip xmlns:r="http://schemas.openxmlformats.org/officeDocument/2006/relationships" r:embed="rId18"/>
          <a:srcRect/>
          <a:stretch>
            <a:fillRect/>
          </a:stretch>
        </a:blipFill>
      </dgm:spPr>
    </dgm:pt>
    <dgm:pt modelId="{2CB05B18-6B3C-4BC4-B836-3C3E7BAE860B}" type="pres">
      <dgm:prSet presAssocID="{3C683993-3E58-48A6-8B89-3BEF5BC15644}" presName="spaceRect" presStyleCnt="0"/>
      <dgm:spPr/>
    </dgm:pt>
    <dgm:pt modelId="{1C9A76FF-D383-4E6B-B0B1-4497D2BEF385}" type="pres">
      <dgm:prSet presAssocID="{3C683993-3E58-48A6-8B89-3BEF5BC15644}" presName="textRect" presStyleLbl="revTx" presStyleIdx="9" presStyleCnt="11">
        <dgm:presLayoutVars>
          <dgm:chMax val="1"/>
          <dgm:chPref val="1"/>
        </dgm:presLayoutVars>
      </dgm:prSet>
      <dgm:spPr/>
    </dgm:pt>
    <dgm:pt modelId="{BD6F9E27-C3D0-402F-A023-FEAFDEFB1EC1}" type="pres">
      <dgm:prSet presAssocID="{677453C0-99FB-408D-8490-A780EA3A3B79}" presName="sibTrans" presStyleCnt="0"/>
      <dgm:spPr/>
    </dgm:pt>
    <dgm:pt modelId="{4ADBC228-5E61-4150-9117-0A35A97E81E7}" type="pres">
      <dgm:prSet presAssocID="{1A94800F-6E82-4FE0-A0D2-EAF13A07F0F8}" presName="compNode" presStyleCnt="0"/>
      <dgm:spPr/>
    </dgm:pt>
    <dgm:pt modelId="{0A43C9B6-D3D9-4A9A-8C24-326302391B8F}" type="pres">
      <dgm:prSet presAssocID="{1A94800F-6E82-4FE0-A0D2-EAF13A07F0F8}" presName="iconBgRect" presStyleLbl="bgShp" presStyleIdx="10" presStyleCnt="11" custLinFactX="-96548" custLinFactNeighborX="-100000" custLinFactNeighborY="-983"/>
      <dgm:spPr>
        <a:blipFill rotWithShape="0"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E3E1325-9467-4A3E-9618-098A1946C538}" type="pres">
      <dgm:prSet presAssocID="{1A94800F-6E82-4FE0-A0D2-EAF13A07F0F8}" presName="iconRect" presStyleLbl="node1" presStyleIdx="10" presStyleCnt="11" custLinFactX="-140529" custLinFactNeighborX="-200000" custLinFactNeighborY="10277"/>
      <dgm:spPr>
        <a:blipFill rotWithShape="1"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3B5BDAB0-C9AD-4332-AA4A-7D34FD62BA72}" type="pres">
      <dgm:prSet presAssocID="{1A94800F-6E82-4FE0-A0D2-EAF13A07F0F8}" presName="spaceRect" presStyleCnt="0"/>
      <dgm:spPr/>
    </dgm:pt>
    <dgm:pt modelId="{2D7667EA-FB6C-4A63-8F5D-2093FD4F4765}" type="pres">
      <dgm:prSet presAssocID="{1A94800F-6E82-4FE0-A0D2-EAF13A07F0F8}" presName="textRect" presStyleLbl="revTx" presStyleIdx="10" presStyleCnt="11">
        <dgm:presLayoutVars>
          <dgm:chMax val="1"/>
          <dgm:chPref val="1"/>
        </dgm:presLayoutVars>
      </dgm:prSet>
      <dgm:spPr/>
    </dgm:pt>
  </dgm:ptLst>
  <dgm:cxnLst>
    <dgm:cxn modelId="{3CB4920C-CDF7-48A1-A96E-7E343001BEAB}" type="presOf" srcId="{0B56347A-554E-49B4-87CC-97BA37FF9D67}" destId="{542D9416-3BAC-4D6D-82C1-154C73CEBF18}" srcOrd="0" destOrd="0" presId="urn:microsoft.com/office/officeart/2018/5/layout/IconCircleLabelList"/>
    <dgm:cxn modelId="{A0634A22-A160-46AE-8A84-0686301179AB}" type="presOf" srcId="{EAE91F2A-10A1-424C-ACBE-4EAABD607D94}" destId="{D238EC3C-AE79-4924-A851-F6B7F8E707F5}" srcOrd="0" destOrd="0" presId="urn:microsoft.com/office/officeart/2018/5/layout/IconCircleLabelList"/>
    <dgm:cxn modelId="{85124433-88CC-43C1-8076-C69E9270D6CD}" type="presOf" srcId="{3C683993-3E58-48A6-8B89-3BEF5BC15644}" destId="{1C9A76FF-D383-4E6B-B0B1-4497D2BEF385}" srcOrd="0" destOrd="0" presId="urn:microsoft.com/office/officeart/2018/5/layout/IconCircleLabelList"/>
    <dgm:cxn modelId="{90C0BF64-EE26-4AA7-9D27-CFA298367028}" srcId="{EAE91F2A-10A1-424C-ACBE-4EAABD607D94}" destId="{1A94800F-6E82-4FE0-A0D2-EAF13A07F0F8}" srcOrd="10" destOrd="0" parTransId="{497E80EB-7F3A-485D-BCED-A23F5CB45DD8}" sibTransId="{6B32A777-EB95-4BC1-92BF-6BEA6E9F7D96}"/>
    <dgm:cxn modelId="{C21F9047-8EDF-49D5-BA4C-6995B4F22F52}" srcId="{EAE91F2A-10A1-424C-ACBE-4EAABD607D94}" destId="{73ADC059-6CF0-4AC1-B31E-22DD45B7EC85}" srcOrd="6" destOrd="0" parTransId="{68C37FB7-CF7E-4F9D-8696-5E9C4AD1CC0A}" sibTransId="{651EFD2B-3BD4-49C0-8853-53B202637C79}"/>
    <dgm:cxn modelId="{401C8C53-DDA4-4876-89C2-C84F5EDD043C}" type="presOf" srcId="{E05056B8-425F-476D-9743-7F38FFB47C4F}" destId="{1BB46540-F27B-49DD-8F4F-49AD13F833C7}" srcOrd="0" destOrd="0" presId="urn:microsoft.com/office/officeart/2018/5/layout/IconCircleLabelList"/>
    <dgm:cxn modelId="{48060D57-FD10-492F-A2B7-29D18D7D3446}" srcId="{EAE91F2A-10A1-424C-ACBE-4EAABD607D94}" destId="{0B56347A-554E-49B4-87CC-97BA37FF9D67}" srcOrd="3" destOrd="0" parTransId="{99472EE6-C099-43BF-BBFC-D93E3F412A9B}" sibTransId="{87A10CD4-050E-452A-91CF-BE1CECD1A81C}"/>
    <dgm:cxn modelId="{BEAB647E-F535-4330-974F-8635F978A98E}" type="presOf" srcId="{73ADC059-6CF0-4AC1-B31E-22DD45B7EC85}" destId="{84A5E773-D927-48E8-9F7E-899859BC9E4F}" srcOrd="0" destOrd="0" presId="urn:microsoft.com/office/officeart/2018/5/layout/IconCircleLabelList"/>
    <dgm:cxn modelId="{4CF35D80-8DF1-45DE-A9EB-12ED269BCA2A}" srcId="{EAE91F2A-10A1-424C-ACBE-4EAABD607D94}" destId="{9388C23E-FDF1-46EB-9EA2-1C4F72705FBE}" srcOrd="2" destOrd="0" parTransId="{52F56285-94E0-4E89-B663-F62DFF64597B}" sibTransId="{7C09C219-B05A-4203-B904-66D0C093F410}"/>
    <dgm:cxn modelId="{FB8F5685-8554-4595-BA7C-24E2D07453C4}" srcId="{EAE91F2A-10A1-424C-ACBE-4EAABD607D94}" destId="{C364C31C-4767-4AF2-A175-11BD4E6855B9}" srcOrd="0" destOrd="0" parTransId="{B6639023-969B-4EE2-99C6-80C27879025E}" sibTransId="{FF85C28B-5674-43D4-AB3D-33A67F24BBCB}"/>
    <dgm:cxn modelId="{555AD49F-B11A-4DB7-9556-226809E2AF14}" srcId="{EAE91F2A-10A1-424C-ACBE-4EAABD607D94}" destId="{BB4188EC-BAC4-492B-856A-26B869AFEA6F}" srcOrd="8" destOrd="0" parTransId="{CF233CEC-27C9-46E6-9814-C9A0BAB53D01}" sibTransId="{5ACF971A-2BA9-4FDB-B79B-CC3E13850111}"/>
    <dgm:cxn modelId="{5CD975A2-04F3-467F-8882-4562E7589C91}" type="presOf" srcId="{C364C31C-4767-4AF2-A175-11BD4E6855B9}" destId="{E1BA2227-C640-415E-8A3C-A5442A624E67}" srcOrd="0" destOrd="0" presId="urn:microsoft.com/office/officeart/2018/5/layout/IconCircleLabelList"/>
    <dgm:cxn modelId="{AAAA13AB-C975-46A0-A4FF-6521F02D5F9B}" type="presOf" srcId="{1A94800F-6E82-4FE0-A0D2-EAF13A07F0F8}" destId="{2D7667EA-FB6C-4A63-8F5D-2093FD4F4765}" srcOrd="0" destOrd="0" presId="urn:microsoft.com/office/officeart/2018/5/layout/IconCircleLabelList"/>
    <dgm:cxn modelId="{5143F9AB-1F8B-43E4-81DA-96A320AEBF9C}" type="presOf" srcId="{C80A59AD-17A2-4D2A-8FDC-A5D4E1FCBF8A}" destId="{ABE7E8D0-2974-4912-9516-D39943737E80}" srcOrd="0" destOrd="0" presId="urn:microsoft.com/office/officeart/2018/5/layout/IconCircleLabelList"/>
    <dgm:cxn modelId="{D9BB74B5-2B84-47E7-B504-B5DB44892343}" type="presOf" srcId="{045E6352-71EF-4CF6-940F-7F11DC99C9BA}" destId="{6870F9F0-2BFA-4DE8-BF43-26B4EBAEE49E}" srcOrd="0" destOrd="0" presId="urn:microsoft.com/office/officeart/2018/5/layout/IconCircleLabelList"/>
    <dgm:cxn modelId="{7503ADB5-9C19-4A60-9DE4-E735DD39D221}" type="presOf" srcId="{74B86D64-FF01-47A8-A7F6-B89FB4630D7C}" destId="{708768D7-6DAB-4121-83C3-33C5CBE96F83}" srcOrd="0" destOrd="0" presId="urn:microsoft.com/office/officeart/2018/5/layout/IconCircleLabelList"/>
    <dgm:cxn modelId="{3EB926B6-0513-44A1-B528-368B50D2F852}" type="presOf" srcId="{9388C23E-FDF1-46EB-9EA2-1C4F72705FBE}" destId="{4EB77944-6275-4A2F-9601-D7A967BBBF60}" srcOrd="0" destOrd="0" presId="urn:microsoft.com/office/officeart/2018/5/layout/IconCircleLabelList"/>
    <dgm:cxn modelId="{96FEB9B6-6CE7-49DA-9799-6D491CFE73BA}" srcId="{EAE91F2A-10A1-424C-ACBE-4EAABD607D94}" destId="{C80A59AD-17A2-4D2A-8FDC-A5D4E1FCBF8A}" srcOrd="7" destOrd="0" parTransId="{1F303CA9-BBB8-42CE-87B6-4787230BEEFE}" sibTransId="{07FC3D64-7E55-489E-91FF-E2013BEEDD23}"/>
    <dgm:cxn modelId="{A85565B7-4DA5-493C-9AF4-D75818282D3F}" srcId="{EAE91F2A-10A1-424C-ACBE-4EAABD607D94}" destId="{3C683993-3E58-48A6-8B89-3BEF5BC15644}" srcOrd="9" destOrd="0" parTransId="{8625A619-FDBC-4293-81B2-FD99F86EB07F}" sibTransId="{677453C0-99FB-408D-8490-A780EA3A3B79}"/>
    <dgm:cxn modelId="{3BE46BBB-FBC1-4C7E-9B3A-8337381C2368}" srcId="{EAE91F2A-10A1-424C-ACBE-4EAABD607D94}" destId="{045E6352-71EF-4CF6-940F-7F11DC99C9BA}" srcOrd="1" destOrd="0" parTransId="{64E7585D-FC69-4646-90A8-2F29EC4F66BF}" sibTransId="{0EF6114F-0DA5-4137-81DE-356BE26D45D9}"/>
    <dgm:cxn modelId="{88F0C5E5-41E8-44A7-8237-338C9EFDF2FA}" type="presOf" srcId="{BB4188EC-BAC4-492B-856A-26B869AFEA6F}" destId="{858A1215-3C84-4702-9C41-E6C2EFD000A8}" srcOrd="0" destOrd="0" presId="urn:microsoft.com/office/officeart/2018/5/layout/IconCircleLabelList"/>
    <dgm:cxn modelId="{4BDC2AEA-FFC1-4EBF-9CB8-26050020496C}" srcId="{EAE91F2A-10A1-424C-ACBE-4EAABD607D94}" destId="{E05056B8-425F-476D-9743-7F38FFB47C4F}" srcOrd="5" destOrd="0" parTransId="{8AB09567-A146-4EE6-B44C-252D22CB16C8}" sibTransId="{BA3F2287-A54E-4F7F-8D7C-70B7B48E3223}"/>
    <dgm:cxn modelId="{91D7ABF9-E4F9-4C3C-A6A3-1AEE91337806}" srcId="{EAE91F2A-10A1-424C-ACBE-4EAABD607D94}" destId="{74B86D64-FF01-47A8-A7F6-B89FB4630D7C}" srcOrd="4" destOrd="0" parTransId="{F3D64C76-86D8-44FA-867F-798A17F7E631}" sibTransId="{B9D6004C-7245-4ACB-8E4B-566F0E2C6143}"/>
    <dgm:cxn modelId="{5732360A-47AC-4BC6-BA28-40796BD0D752}" type="presParOf" srcId="{D238EC3C-AE79-4924-A851-F6B7F8E707F5}" destId="{44589AFC-9097-415A-AC17-992590B14C2F}" srcOrd="0" destOrd="0" presId="urn:microsoft.com/office/officeart/2018/5/layout/IconCircleLabelList"/>
    <dgm:cxn modelId="{F3028FD3-DF79-495C-924D-BC15C155B48B}" type="presParOf" srcId="{44589AFC-9097-415A-AC17-992590B14C2F}" destId="{15CB9A70-B0FA-4C7A-9760-E5893822407F}" srcOrd="0" destOrd="0" presId="urn:microsoft.com/office/officeart/2018/5/layout/IconCircleLabelList"/>
    <dgm:cxn modelId="{C9BB1BB8-1440-4C51-8313-99CF6C02FA57}" type="presParOf" srcId="{44589AFC-9097-415A-AC17-992590B14C2F}" destId="{20EEF0D9-E04F-43F2-8DF6-5AFE081DA619}" srcOrd="1" destOrd="0" presId="urn:microsoft.com/office/officeart/2018/5/layout/IconCircleLabelList"/>
    <dgm:cxn modelId="{CBA4BEDF-4A85-409E-88FF-BE5676CB2701}" type="presParOf" srcId="{44589AFC-9097-415A-AC17-992590B14C2F}" destId="{3C4E17E2-2D6A-443E-A5E6-D2FC00008064}" srcOrd="2" destOrd="0" presId="urn:microsoft.com/office/officeart/2018/5/layout/IconCircleLabelList"/>
    <dgm:cxn modelId="{581B4058-5534-41A1-909F-3873494D96B2}" type="presParOf" srcId="{44589AFC-9097-415A-AC17-992590B14C2F}" destId="{E1BA2227-C640-415E-8A3C-A5442A624E67}" srcOrd="3" destOrd="0" presId="urn:microsoft.com/office/officeart/2018/5/layout/IconCircleLabelList"/>
    <dgm:cxn modelId="{30A68B08-9556-4302-8D00-52C173A00483}" type="presParOf" srcId="{D238EC3C-AE79-4924-A851-F6B7F8E707F5}" destId="{BA9B16F4-04E7-48C1-BFD4-625957E0EE95}" srcOrd="1" destOrd="0" presId="urn:microsoft.com/office/officeart/2018/5/layout/IconCircleLabelList"/>
    <dgm:cxn modelId="{453A76F5-BF7B-47C5-861B-B6AD738CE7F6}" type="presParOf" srcId="{D238EC3C-AE79-4924-A851-F6B7F8E707F5}" destId="{7CAB717D-B48B-47B0-8271-67CFEE3CBE60}" srcOrd="2" destOrd="0" presId="urn:microsoft.com/office/officeart/2018/5/layout/IconCircleLabelList"/>
    <dgm:cxn modelId="{5CEC80B0-AE14-4985-BF43-99AB91982122}" type="presParOf" srcId="{7CAB717D-B48B-47B0-8271-67CFEE3CBE60}" destId="{396EB4E6-23A0-46CC-B6E7-F80F8386184F}" srcOrd="0" destOrd="0" presId="urn:microsoft.com/office/officeart/2018/5/layout/IconCircleLabelList"/>
    <dgm:cxn modelId="{B40797D9-52BC-45AE-B8D4-342E2A9267EF}" type="presParOf" srcId="{7CAB717D-B48B-47B0-8271-67CFEE3CBE60}" destId="{DB83DDA6-1B15-44C1-89DA-3BFB6E9C9F4B}" srcOrd="1" destOrd="0" presId="urn:microsoft.com/office/officeart/2018/5/layout/IconCircleLabelList"/>
    <dgm:cxn modelId="{E02BF653-6FEA-4D39-A8B4-F1A277A92D70}" type="presParOf" srcId="{7CAB717D-B48B-47B0-8271-67CFEE3CBE60}" destId="{E81F1601-D647-4262-960F-D65BD8A61E28}" srcOrd="2" destOrd="0" presId="urn:microsoft.com/office/officeart/2018/5/layout/IconCircleLabelList"/>
    <dgm:cxn modelId="{7B8113FA-E1D1-4191-9812-3278E345AC2E}" type="presParOf" srcId="{7CAB717D-B48B-47B0-8271-67CFEE3CBE60}" destId="{6870F9F0-2BFA-4DE8-BF43-26B4EBAEE49E}" srcOrd="3" destOrd="0" presId="urn:microsoft.com/office/officeart/2018/5/layout/IconCircleLabelList"/>
    <dgm:cxn modelId="{CD7E690C-C4F7-4C2A-88B6-383AD5E11C91}" type="presParOf" srcId="{D238EC3C-AE79-4924-A851-F6B7F8E707F5}" destId="{00280F72-5F94-4694-BACD-B7B84CC2C01D}" srcOrd="3" destOrd="0" presId="urn:microsoft.com/office/officeart/2018/5/layout/IconCircleLabelList"/>
    <dgm:cxn modelId="{E5EA7299-2104-4C76-951C-F0DF36C78B33}" type="presParOf" srcId="{D238EC3C-AE79-4924-A851-F6B7F8E707F5}" destId="{1EBB9D23-7EC9-4E58-A3F0-3200BDDCA3D9}" srcOrd="4" destOrd="0" presId="urn:microsoft.com/office/officeart/2018/5/layout/IconCircleLabelList"/>
    <dgm:cxn modelId="{62E5D8E1-55AF-4BBE-A8A6-734B7071987D}" type="presParOf" srcId="{1EBB9D23-7EC9-4E58-A3F0-3200BDDCA3D9}" destId="{A69B7990-BD59-4069-B868-D259EC5AB7AF}" srcOrd="0" destOrd="0" presId="urn:microsoft.com/office/officeart/2018/5/layout/IconCircleLabelList"/>
    <dgm:cxn modelId="{A1A3B40C-F07B-4DEC-80A3-2A408F5130F1}" type="presParOf" srcId="{1EBB9D23-7EC9-4E58-A3F0-3200BDDCA3D9}" destId="{E16A888A-B607-4786-A99A-EF6184FE1BA7}" srcOrd="1" destOrd="0" presId="urn:microsoft.com/office/officeart/2018/5/layout/IconCircleLabelList"/>
    <dgm:cxn modelId="{38F9C0D2-4A5C-4266-8F4C-99822604EDF3}" type="presParOf" srcId="{1EBB9D23-7EC9-4E58-A3F0-3200BDDCA3D9}" destId="{8B1EF070-C1D4-400F-B0E7-876F2523E1E3}" srcOrd="2" destOrd="0" presId="urn:microsoft.com/office/officeart/2018/5/layout/IconCircleLabelList"/>
    <dgm:cxn modelId="{255EB90E-2127-4C6A-8E06-A6F77DECA368}" type="presParOf" srcId="{1EBB9D23-7EC9-4E58-A3F0-3200BDDCA3D9}" destId="{4EB77944-6275-4A2F-9601-D7A967BBBF60}" srcOrd="3" destOrd="0" presId="urn:microsoft.com/office/officeart/2018/5/layout/IconCircleLabelList"/>
    <dgm:cxn modelId="{A2BB9636-6FD0-40FA-A606-317D7817ED11}" type="presParOf" srcId="{D238EC3C-AE79-4924-A851-F6B7F8E707F5}" destId="{6F0D0BDA-573D-439C-B50D-54C558B4BC33}" srcOrd="5" destOrd="0" presId="urn:microsoft.com/office/officeart/2018/5/layout/IconCircleLabelList"/>
    <dgm:cxn modelId="{F9706C3B-3FB2-4362-9EAD-ACB5DD8FF7B2}" type="presParOf" srcId="{D238EC3C-AE79-4924-A851-F6B7F8E707F5}" destId="{68FD92B9-EA14-4EA6-AA5A-6046223BC52C}" srcOrd="6" destOrd="0" presId="urn:microsoft.com/office/officeart/2018/5/layout/IconCircleLabelList"/>
    <dgm:cxn modelId="{BE2EA4A0-443D-4329-9B07-16F8C4CABEEC}" type="presParOf" srcId="{68FD92B9-EA14-4EA6-AA5A-6046223BC52C}" destId="{FB09D43C-23B0-40CC-BD35-09233AF21DBE}" srcOrd="0" destOrd="0" presId="urn:microsoft.com/office/officeart/2018/5/layout/IconCircleLabelList"/>
    <dgm:cxn modelId="{B3FD329F-C86F-4839-BD80-26FB552842D6}" type="presParOf" srcId="{68FD92B9-EA14-4EA6-AA5A-6046223BC52C}" destId="{68C3BBF9-CF17-4911-834C-0CE934339F6B}" srcOrd="1" destOrd="0" presId="urn:microsoft.com/office/officeart/2018/5/layout/IconCircleLabelList"/>
    <dgm:cxn modelId="{71058B37-5CA1-48E4-B374-571EC4C6B922}" type="presParOf" srcId="{68FD92B9-EA14-4EA6-AA5A-6046223BC52C}" destId="{BD4CD2F9-CE5B-4112-A9E1-1298134E7A4E}" srcOrd="2" destOrd="0" presId="urn:microsoft.com/office/officeart/2018/5/layout/IconCircleLabelList"/>
    <dgm:cxn modelId="{B10C4997-E2C5-4E49-A958-824AB4A37CA2}" type="presParOf" srcId="{68FD92B9-EA14-4EA6-AA5A-6046223BC52C}" destId="{542D9416-3BAC-4D6D-82C1-154C73CEBF18}" srcOrd="3" destOrd="0" presId="urn:microsoft.com/office/officeart/2018/5/layout/IconCircleLabelList"/>
    <dgm:cxn modelId="{801C0176-37CC-48CE-B0CE-669BC8F7789A}" type="presParOf" srcId="{D238EC3C-AE79-4924-A851-F6B7F8E707F5}" destId="{40F3900B-0159-4534-871B-9A012CA612CA}" srcOrd="7" destOrd="0" presId="urn:microsoft.com/office/officeart/2018/5/layout/IconCircleLabelList"/>
    <dgm:cxn modelId="{F9310D2E-9548-4446-8E87-A1CF40C957D1}" type="presParOf" srcId="{D238EC3C-AE79-4924-A851-F6B7F8E707F5}" destId="{F1C0EF09-963B-4DA5-AC70-76634F05D39C}" srcOrd="8" destOrd="0" presId="urn:microsoft.com/office/officeart/2018/5/layout/IconCircleLabelList"/>
    <dgm:cxn modelId="{1C3FDE96-2637-44E2-8DE3-61614A13A102}" type="presParOf" srcId="{F1C0EF09-963B-4DA5-AC70-76634F05D39C}" destId="{90DB8B2A-3BF5-4BF2-95D1-1A3383086AD5}" srcOrd="0" destOrd="0" presId="urn:microsoft.com/office/officeart/2018/5/layout/IconCircleLabelList"/>
    <dgm:cxn modelId="{CDFF2F20-BFE7-4C85-93DA-4775BFB2803B}" type="presParOf" srcId="{F1C0EF09-963B-4DA5-AC70-76634F05D39C}" destId="{F5039C12-63A7-4B53-854A-6FB209419A8F}" srcOrd="1" destOrd="0" presId="urn:microsoft.com/office/officeart/2018/5/layout/IconCircleLabelList"/>
    <dgm:cxn modelId="{773F7001-FE85-40AB-8BD6-F0FF2E3B6F22}" type="presParOf" srcId="{F1C0EF09-963B-4DA5-AC70-76634F05D39C}" destId="{24CED27A-2C13-46FE-B680-72DEED4E839D}" srcOrd="2" destOrd="0" presId="urn:microsoft.com/office/officeart/2018/5/layout/IconCircleLabelList"/>
    <dgm:cxn modelId="{137E6E4F-0213-47C8-8BD4-6184C88A25BF}" type="presParOf" srcId="{F1C0EF09-963B-4DA5-AC70-76634F05D39C}" destId="{708768D7-6DAB-4121-83C3-33C5CBE96F83}" srcOrd="3" destOrd="0" presId="urn:microsoft.com/office/officeart/2018/5/layout/IconCircleLabelList"/>
    <dgm:cxn modelId="{BF561706-1B82-4B79-8B55-659FF4C1E352}" type="presParOf" srcId="{D238EC3C-AE79-4924-A851-F6B7F8E707F5}" destId="{3289A4EE-AA9D-4212-87B9-30A9CA8B98DD}" srcOrd="9" destOrd="0" presId="urn:microsoft.com/office/officeart/2018/5/layout/IconCircleLabelList"/>
    <dgm:cxn modelId="{8783DF01-B0A8-49FF-A008-369EDB888F26}" type="presParOf" srcId="{D238EC3C-AE79-4924-A851-F6B7F8E707F5}" destId="{2EEBD5F2-C40E-45A9-B5F5-CE84E106DEF0}" srcOrd="10" destOrd="0" presId="urn:microsoft.com/office/officeart/2018/5/layout/IconCircleLabelList"/>
    <dgm:cxn modelId="{E6A875C4-C133-4997-A17B-D21E488220D1}" type="presParOf" srcId="{2EEBD5F2-C40E-45A9-B5F5-CE84E106DEF0}" destId="{19E1B806-E7A3-4E42-A983-1E978AE1AA90}" srcOrd="0" destOrd="0" presId="urn:microsoft.com/office/officeart/2018/5/layout/IconCircleLabelList"/>
    <dgm:cxn modelId="{C1F2E28C-F25B-493E-8835-C5142600679A}" type="presParOf" srcId="{2EEBD5F2-C40E-45A9-B5F5-CE84E106DEF0}" destId="{918E5837-DF07-4EA0-92D4-4CF9ECF479D7}" srcOrd="1" destOrd="0" presId="urn:microsoft.com/office/officeart/2018/5/layout/IconCircleLabelList"/>
    <dgm:cxn modelId="{9157140E-DC51-4D0C-AA47-6B73150FF79F}" type="presParOf" srcId="{2EEBD5F2-C40E-45A9-B5F5-CE84E106DEF0}" destId="{6E79F77B-78CC-4CAB-9367-4F06813ABD15}" srcOrd="2" destOrd="0" presId="urn:microsoft.com/office/officeart/2018/5/layout/IconCircleLabelList"/>
    <dgm:cxn modelId="{25B1122E-37C6-47CE-A710-B3F57C80FD7F}" type="presParOf" srcId="{2EEBD5F2-C40E-45A9-B5F5-CE84E106DEF0}" destId="{1BB46540-F27B-49DD-8F4F-49AD13F833C7}" srcOrd="3" destOrd="0" presId="urn:microsoft.com/office/officeart/2018/5/layout/IconCircleLabelList"/>
    <dgm:cxn modelId="{11D3D33A-553D-4184-98BD-2E0C905CAFB1}" type="presParOf" srcId="{D238EC3C-AE79-4924-A851-F6B7F8E707F5}" destId="{5D9B1B8D-0B67-4597-B460-6E390A987D51}" srcOrd="11" destOrd="0" presId="urn:microsoft.com/office/officeart/2018/5/layout/IconCircleLabelList"/>
    <dgm:cxn modelId="{1461DABA-CFFA-41C3-B831-A2EE3B92622E}" type="presParOf" srcId="{D238EC3C-AE79-4924-A851-F6B7F8E707F5}" destId="{1186E940-5E96-4FC6-AEAB-B86339140973}" srcOrd="12" destOrd="0" presId="urn:microsoft.com/office/officeart/2018/5/layout/IconCircleLabelList"/>
    <dgm:cxn modelId="{5902AEC1-191B-4980-AFA3-07A9DE773DC4}" type="presParOf" srcId="{1186E940-5E96-4FC6-AEAB-B86339140973}" destId="{3A1280E0-BD31-435E-B122-8B70283FCE6C}" srcOrd="0" destOrd="0" presId="urn:microsoft.com/office/officeart/2018/5/layout/IconCircleLabelList"/>
    <dgm:cxn modelId="{A3DA1360-C851-4BE3-B7E6-C919E2FB7E45}" type="presParOf" srcId="{1186E940-5E96-4FC6-AEAB-B86339140973}" destId="{4BBD19B8-A97F-47E4-B1C5-4BBAEAE1E66C}" srcOrd="1" destOrd="0" presId="urn:microsoft.com/office/officeart/2018/5/layout/IconCircleLabelList"/>
    <dgm:cxn modelId="{25ADFD2B-2F25-4F0E-9C8B-12E42B3E1078}" type="presParOf" srcId="{1186E940-5E96-4FC6-AEAB-B86339140973}" destId="{8135279C-B4D6-4C24-80DA-BF447070C2C8}" srcOrd="2" destOrd="0" presId="urn:microsoft.com/office/officeart/2018/5/layout/IconCircleLabelList"/>
    <dgm:cxn modelId="{8D176141-F8E2-47BC-9ECE-D2F72341CE21}" type="presParOf" srcId="{1186E940-5E96-4FC6-AEAB-B86339140973}" destId="{84A5E773-D927-48E8-9F7E-899859BC9E4F}" srcOrd="3" destOrd="0" presId="urn:microsoft.com/office/officeart/2018/5/layout/IconCircleLabelList"/>
    <dgm:cxn modelId="{63CC4D05-4A03-42EB-A9F5-D3A71F2EAF34}" type="presParOf" srcId="{D238EC3C-AE79-4924-A851-F6B7F8E707F5}" destId="{4AF618DA-5397-4403-A48C-997FDCCB26CF}" srcOrd="13" destOrd="0" presId="urn:microsoft.com/office/officeart/2018/5/layout/IconCircleLabelList"/>
    <dgm:cxn modelId="{7180799F-00A2-4F4B-ADA1-98404E9FD6F0}" type="presParOf" srcId="{D238EC3C-AE79-4924-A851-F6B7F8E707F5}" destId="{02F691A9-9108-4A46-B501-016F33DA5888}" srcOrd="14" destOrd="0" presId="urn:microsoft.com/office/officeart/2018/5/layout/IconCircleLabelList"/>
    <dgm:cxn modelId="{D5F8D0F5-04FE-4C47-B829-909F6C568FD6}" type="presParOf" srcId="{02F691A9-9108-4A46-B501-016F33DA5888}" destId="{4455DD2F-2131-47E1-A384-B84470E1D6BB}" srcOrd="0" destOrd="0" presId="urn:microsoft.com/office/officeart/2018/5/layout/IconCircleLabelList"/>
    <dgm:cxn modelId="{DF42DBE8-BAD5-4E02-87CD-CB0D5D3785DF}" type="presParOf" srcId="{02F691A9-9108-4A46-B501-016F33DA5888}" destId="{A1360E76-29C8-4579-961D-56235F509CD2}" srcOrd="1" destOrd="0" presId="urn:microsoft.com/office/officeart/2018/5/layout/IconCircleLabelList"/>
    <dgm:cxn modelId="{92416D85-EE4D-4535-A823-7C27335E7982}" type="presParOf" srcId="{02F691A9-9108-4A46-B501-016F33DA5888}" destId="{497EDF00-B56D-4D8D-AE47-282D4B19AAC1}" srcOrd="2" destOrd="0" presId="urn:microsoft.com/office/officeart/2018/5/layout/IconCircleLabelList"/>
    <dgm:cxn modelId="{6EDEECDA-8E3F-4CD1-8D61-84C927D92D6A}" type="presParOf" srcId="{02F691A9-9108-4A46-B501-016F33DA5888}" destId="{ABE7E8D0-2974-4912-9516-D39943737E80}" srcOrd="3" destOrd="0" presId="urn:microsoft.com/office/officeart/2018/5/layout/IconCircleLabelList"/>
    <dgm:cxn modelId="{2481338F-E113-4378-A382-ADA692320BC0}" type="presParOf" srcId="{D238EC3C-AE79-4924-A851-F6B7F8E707F5}" destId="{40296CBD-008B-40A9-A1EA-2068CE0BBE78}" srcOrd="15" destOrd="0" presId="urn:microsoft.com/office/officeart/2018/5/layout/IconCircleLabelList"/>
    <dgm:cxn modelId="{791A9D56-BF8D-4FF4-8FE3-B1F9C7328CFC}" type="presParOf" srcId="{D238EC3C-AE79-4924-A851-F6B7F8E707F5}" destId="{C91C52FE-FDC2-4D23-9A72-F82C4B4968DC}" srcOrd="16" destOrd="0" presId="urn:microsoft.com/office/officeart/2018/5/layout/IconCircleLabelList"/>
    <dgm:cxn modelId="{2ECE5D25-60D1-4079-ACC7-CAC8EFDB1CBF}" type="presParOf" srcId="{C91C52FE-FDC2-4D23-9A72-F82C4B4968DC}" destId="{70F1B120-2876-42DB-8C3B-DD527A2C51DF}" srcOrd="0" destOrd="0" presId="urn:microsoft.com/office/officeart/2018/5/layout/IconCircleLabelList"/>
    <dgm:cxn modelId="{55152D6B-5BD7-4032-BBDB-8BB43012CBC2}" type="presParOf" srcId="{C91C52FE-FDC2-4D23-9A72-F82C4B4968DC}" destId="{C3B68CAA-0753-40CD-8FBF-92DA101814A7}" srcOrd="1" destOrd="0" presId="urn:microsoft.com/office/officeart/2018/5/layout/IconCircleLabelList"/>
    <dgm:cxn modelId="{0417B577-798D-4BA5-9780-9557D34A64C8}" type="presParOf" srcId="{C91C52FE-FDC2-4D23-9A72-F82C4B4968DC}" destId="{4BDEA2B9-B476-4773-A02D-F400B9ACA7D5}" srcOrd="2" destOrd="0" presId="urn:microsoft.com/office/officeart/2018/5/layout/IconCircleLabelList"/>
    <dgm:cxn modelId="{3436A25B-A5EE-473B-BC5C-52FD741922A6}" type="presParOf" srcId="{C91C52FE-FDC2-4D23-9A72-F82C4B4968DC}" destId="{858A1215-3C84-4702-9C41-E6C2EFD000A8}" srcOrd="3" destOrd="0" presId="urn:microsoft.com/office/officeart/2018/5/layout/IconCircleLabelList"/>
    <dgm:cxn modelId="{AAD331CF-EDD8-4CCD-A172-6CE6A1D249D4}" type="presParOf" srcId="{D238EC3C-AE79-4924-A851-F6B7F8E707F5}" destId="{B7A966D8-BA94-4FA6-A228-0A7AA36CB02B}" srcOrd="17" destOrd="0" presId="urn:microsoft.com/office/officeart/2018/5/layout/IconCircleLabelList"/>
    <dgm:cxn modelId="{A3B490C5-3E42-4CC4-9F8C-F6946B531652}" type="presParOf" srcId="{D238EC3C-AE79-4924-A851-F6B7F8E707F5}" destId="{A640B924-DF59-4448-AF96-C2B81C2DBF59}" srcOrd="18" destOrd="0" presId="urn:microsoft.com/office/officeart/2018/5/layout/IconCircleLabelList"/>
    <dgm:cxn modelId="{C62C9273-36DE-4FFD-9258-346186EE16A1}" type="presParOf" srcId="{A640B924-DF59-4448-AF96-C2B81C2DBF59}" destId="{67301ED3-958D-41FE-8B4E-4472C210E545}" srcOrd="0" destOrd="0" presId="urn:microsoft.com/office/officeart/2018/5/layout/IconCircleLabelList"/>
    <dgm:cxn modelId="{E718C47F-AF27-4FD7-9F2E-023F043C9403}" type="presParOf" srcId="{A640B924-DF59-4448-AF96-C2B81C2DBF59}" destId="{905C45EA-AC78-4C74-97D1-10750EDB462C}" srcOrd="1" destOrd="0" presId="urn:microsoft.com/office/officeart/2018/5/layout/IconCircleLabelList"/>
    <dgm:cxn modelId="{39082EB5-0A16-42D2-A3A3-3B8238CB7ECF}" type="presParOf" srcId="{A640B924-DF59-4448-AF96-C2B81C2DBF59}" destId="{2CB05B18-6B3C-4BC4-B836-3C3E7BAE860B}" srcOrd="2" destOrd="0" presId="urn:microsoft.com/office/officeart/2018/5/layout/IconCircleLabelList"/>
    <dgm:cxn modelId="{B5F3B859-1543-4471-8698-4EC1EFB850FA}" type="presParOf" srcId="{A640B924-DF59-4448-AF96-C2B81C2DBF59}" destId="{1C9A76FF-D383-4E6B-B0B1-4497D2BEF385}" srcOrd="3" destOrd="0" presId="urn:microsoft.com/office/officeart/2018/5/layout/IconCircleLabelList"/>
    <dgm:cxn modelId="{D8B82973-252E-4D83-8FB1-D7B1E2A6044D}" type="presParOf" srcId="{D238EC3C-AE79-4924-A851-F6B7F8E707F5}" destId="{BD6F9E27-C3D0-402F-A023-FEAFDEFB1EC1}" srcOrd="19" destOrd="0" presId="urn:microsoft.com/office/officeart/2018/5/layout/IconCircleLabelList"/>
    <dgm:cxn modelId="{71EB048E-3F06-4C4A-A50D-D111DFCCDC25}" type="presParOf" srcId="{D238EC3C-AE79-4924-A851-F6B7F8E707F5}" destId="{4ADBC228-5E61-4150-9117-0A35A97E81E7}" srcOrd="20" destOrd="0" presId="urn:microsoft.com/office/officeart/2018/5/layout/IconCircleLabelList"/>
    <dgm:cxn modelId="{9057F0A5-FEF9-496E-AB30-9EF31C524D02}" type="presParOf" srcId="{4ADBC228-5E61-4150-9117-0A35A97E81E7}" destId="{0A43C9B6-D3D9-4A9A-8C24-326302391B8F}" srcOrd="0" destOrd="0" presId="urn:microsoft.com/office/officeart/2018/5/layout/IconCircleLabelList"/>
    <dgm:cxn modelId="{C506AB54-4AC3-499F-B624-DE088DCFAFF6}" type="presParOf" srcId="{4ADBC228-5E61-4150-9117-0A35A97E81E7}" destId="{1E3E1325-9467-4A3E-9618-098A1946C538}" srcOrd="1" destOrd="0" presId="urn:microsoft.com/office/officeart/2018/5/layout/IconCircleLabelList"/>
    <dgm:cxn modelId="{ED4CCFD3-F543-4A99-A25E-867ECD681DD3}" type="presParOf" srcId="{4ADBC228-5E61-4150-9117-0A35A97E81E7}" destId="{3B5BDAB0-C9AD-4332-AA4A-7D34FD62BA72}" srcOrd="2" destOrd="0" presId="urn:microsoft.com/office/officeart/2018/5/layout/IconCircleLabelList"/>
    <dgm:cxn modelId="{CD50F5FF-8076-495E-9BD6-BA0713D81BB2}" type="presParOf" srcId="{4ADBC228-5E61-4150-9117-0A35A97E81E7}" destId="{2D7667EA-FB6C-4A63-8F5D-2093FD4F476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703E2-9600-D04E-B154-2C6191CE5CAA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855A1-7E2D-CD48-9A9D-8C0E7BDDC335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noProof="0" dirty="0"/>
            <a:t>Ter consciência </a:t>
          </a:r>
        </a:p>
      </dsp:txBody>
      <dsp:txXfrm>
        <a:off x="1007221" y="627745"/>
        <a:ext cx="1937228" cy="1937228"/>
      </dsp:txXfrm>
    </dsp:sp>
    <dsp:sp modelId="{0BE41450-D541-944E-AC10-574929C3475D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Impacto das </a:t>
          </a:r>
          <a:r>
            <a:rPr lang="en-US" sz="1800" kern="1200" dirty="0" err="1"/>
            <a:t>mudanças</a:t>
          </a:r>
          <a:r>
            <a:rPr lang="en-US" sz="1800" kern="1200" dirty="0"/>
            <a:t> </a:t>
          </a:r>
          <a:r>
            <a:rPr lang="en-US" sz="1800" kern="1200" dirty="0" err="1"/>
            <a:t>climáticas</a:t>
          </a:r>
          <a:r>
            <a:rPr lang="en-US" sz="1800" kern="1200" dirty="0"/>
            <a:t> – </a:t>
          </a:r>
          <a:r>
            <a:rPr lang="en-US" sz="1800" kern="1200" dirty="0" err="1"/>
            <a:t>caso</a:t>
          </a:r>
          <a:r>
            <a:rPr lang="en-US" sz="1800" kern="1200" dirty="0"/>
            <a:t> global</a:t>
          </a:r>
        </a:p>
      </dsp:txBody>
      <dsp:txXfrm>
        <a:off x="3319190" y="627745"/>
        <a:ext cx="1937228" cy="1937228"/>
      </dsp:txXfrm>
    </dsp:sp>
    <dsp:sp modelId="{A6A75658-73F7-204C-9286-5FAFB9AFC1E4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/>
            <a:t>Há</a:t>
          </a:r>
          <a:r>
            <a:rPr lang="fr-FR" sz="1800" kern="1200" dirty="0"/>
            <a:t> </a:t>
          </a:r>
          <a:r>
            <a:rPr lang="fr-FR" sz="1800" kern="1200" dirty="0" err="1"/>
            <a:t>comunidades</a:t>
          </a:r>
          <a:r>
            <a:rPr lang="fr-FR" sz="1800" kern="1200" dirty="0"/>
            <a:t> </a:t>
          </a:r>
          <a:r>
            <a:rPr lang="fr-FR" sz="1800" kern="1200" dirty="0" err="1"/>
            <a:t>humanas</a:t>
          </a:r>
          <a:r>
            <a:rPr lang="fr-FR" sz="1800" kern="1200" dirty="0"/>
            <a:t> que </a:t>
          </a:r>
          <a:r>
            <a:rPr lang="fr-FR" sz="1800" kern="1200" dirty="0" err="1"/>
            <a:t>sofrem</a:t>
          </a:r>
          <a:r>
            <a:rPr lang="fr-FR" sz="1800" kern="1200" dirty="0"/>
            <a:t> mais que os </a:t>
          </a:r>
          <a:r>
            <a:rPr lang="fr-FR" sz="1800" kern="1200" dirty="0" err="1"/>
            <a:t>outros</a:t>
          </a:r>
          <a:endParaRPr lang="en-US" sz="1800" kern="1200" dirty="0"/>
        </a:p>
      </dsp:txBody>
      <dsp:txXfrm>
        <a:off x="1007221" y="2939714"/>
        <a:ext cx="1937228" cy="1937228"/>
      </dsp:txXfrm>
    </dsp:sp>
    <dsp:sp modelId="{F39D190F-150B-1045-831B-4BB3E0FBC905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Mesmo sendo os que menos contribuíram económica, política e historicamente para o problema</a:t>
          </a:r>
          <a:endParaRPr lang="pt-PT" sz="1800" kern="1200" noProof="0" dirty="0"/>
        </a:p>
      </dsp:txBody>
      <dsp:txXfrm>
        <a:off x="3319190" y="2939714"/>
        <a:ext cx="1937228" cy="1937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DE667-81BF-40B1-A84A-8E93F684F0F2}">
      <dsp:nvSpPr>
        <dsp:cNvPr id="0" name=""/>
        <dsp:cNvSpPr/>
      </dsp:nvSpPr>
      <dsp:spPr>
        <a:xfrm>
          <a:off x="800666" y="35083"/>
          <a:ext cx="740125" cy="740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598CC-9833-498A-A01B-A090D31FC623}">
      <dsp:nvSpPr>
        <dsp:cNvPr id="0" name=""/>
        <dsp:cNvSpPr/>
      </dsp:nvSpPr>
      <dsp:spPr>
        <a:xfrm>
          <a:off x="956092" y="190510"/>
          <a:ext cx="429272" cy="4292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E6897-BBBF-4033-A840-D28006D88A87}">
      <dsp:nvSpPr>
        <dsp:cNvPr id="0" name=""/>
        <dsp:cNvSpPr/>
      </dsp:nvSpPr>
      <dsp:spPr>
        <a:xfrm>
          <a:off x="1699390" y="35083"/>
          <a:ext cx="1744582" cy="74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Responsabilização</a:t>
          </a:r>
          <a:endParaRPr lang="fr-F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histórica</a:t>
          </a:r>
          <a:endParaRPr lang="en-US" sz="1400" kern="1200" dirty="0"/>
        </a:p>
      </dsp:txBody>
      <dsp:txXfrm>
        <a:off x="1699390" y="35083"/>
        <a:ext cx="1744582" cy="740125"/>
      </dsp:txXfrm>
    </dsp:sp>
    <dsp:sp modelId="{0CA670EF-6481-4CFB-9ED9-3EAF3ADCEB8E}">
      <dsp:nvSpPr>
        <dsp:cNvPr id="0" name=""/>
        <dsp:cNvSpPr/>
      </dsp:nvSpPr>
      <dsp:spPr>
        <a:xfrm>
          <a:off x="3747953" y="35083"/>
          <a:ext cx="740125" cy="740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BD3C6-92B6-4C14-8C1E-37C08466A458}">
      <dsp:nvSpPr>
        <dsp:cNvPr id="0" name=""/>
        <dsp:cNvSpPr/>
      </dsp:nvSpPr>
      <dsp:spPr>
        <a:xfrm>
          <a:off x="3903379" y="190510"/>
          <a:ext cx="429272" cy="4292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39737-B46D-4625-9FD5-BD1AD508EBF0}">
      <dsp:nvSpPr>
        <dsp:cNvPr id="0" name=""/>
        <dsp:cNvSpPr/>
      </dsp:nvSpPr>
      <dsp:spPr>
        <a:xfrm>
          <a:off x="4523335" y="35083"/>
          <a:ext cx="1991266" cy="74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Fortalecimento</a:t>
          </a:r>
          <a:r>
            <a:rPr lang="fr-FR" sz="1600" kern="1200" dirty="0"/>
            <a:t> da </a:t>
          </a:r>
          <a:r>
            <a:rPr lang="fr-FR" sz="1600" kern="1200" dirty="0" err="1"/>
            <a:t>Colaboração</a:t>
          </a:r>
          <a:r>
            <a:rPr lang="fr-FR" sz="1600" kern="1200" dirty="0"/>
            <a:t> Inter-</a:t>
          </a:r>
          <a:r>
            <a:rPr lang="fr-FR" sz="1600" kern="1200" dirty="0" err="1"/>
            <a:t>institucional</a:t>
          </a:r>
          <a:endParaRPr lang="en-US" sz="1600" kern="1200" dirty="0"/>
        </a:p>
      </dsp:txBody>
      <dsp:txXfrm>
        <a:off x="4523335" y="35083"/>
        <a:ext cx="1991266" cy="740125"/>
      </dsp:txXfrm>
    </dsp:sp>
    <dsp:sp modelId="{6C988DEC-3DC5-424B-982F-B30EE4D47D22}">
      <dsp:nvSpPr>
        <dsp:cNvPr id="0" name=""/>
        <dsp:cNvSpPr/>
      </dsp:nvSpPr>
      <dsp:spPr>
        <a:xfrm>
          <a:off x="800666" y="1826667"/>
          <a:ext cx="740125" cy="740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56155-0C62-4830-AA8C-5717B4588226}">
      <dsp:nvSpPr>
        <dsp:cNvPr id="0" name=""/>
        <dsp:cNvSpPr/>
      </dsp:nvSpPr>
      <dsp:spPr>
        <a:xfrm>
          <a:off x="956092" y="1982093"/>
          <a:ext cx="429272" cy="4292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C1D82-27A1-44E2-BD95-49679A679777}">
      <dsp:nvSpPr>
        <dsp:cNvPr id="0" name=""/>
        <dsp:cNvSpPr/>
      </dsp:nvSpPr>
      <dsp:spPr>
        <a:xfrm>
          <a:off x="1699390" y="1826667"/>
          <a:ext cx="1744582" cy="74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Reconhecimento</a:t>
          </a:r>
          <a:r>
            <a:rPr lang="fr-FR" sz="1400" kern="1200" dirty="0"/>
            <a:t> </a:t>
          </a:r>
          <a:r>
            <a:rPr lang="fr-FR" sz="1400" kern="1200" dirty="0" err="1"/>
            <a:t>das</a:t>
          </a:r>
          <a:r>
            <a:rPr lang="fr-FR" sz="1400" kern="1200" dirty="0"/>
            <a:t> </a:t>
          </a:r>
          <a:r>
            <a:rPr lang="fr-FR" sz="1400" kern="1200" dirty="0" err="1"/>
            <a:t>comunidades</a:t>
          </a:r>
          <a:r>
            <a:rPr lang="fr-FR" sz="1400" kern="1200" dirty="0"/>
            <a:t> </a:t>
          </a:r>
          <a:r>
            <a:rPr lang="fr-FR" sz="1400" kern="1200" dirty="0" err="1"/>
            <a:t>vulneráveis</a:t>
          </a:r>
          <a:endParaRPr lang="en-US" sz="1400" kern="1200" dirty="0"/>
        </a:p>
      </dsp:txBody>
      <dsp:txXfrm>
        <a:off x="1699390" y="1826667"/>
        <a:ext cx="1744582" cy="740125"/>
      </dsp:txXfrm>
    </dsp:sp>
    <dsp:sp modelId="{5E8D386F-F23C-4E77-A197-379CA8CE1D1E}">
      <dsp:nvSpPr>
        <dsp:cNvPr id="0" name=""/>
        <dsp:cNvSpPr/>
      </dsp:nvSpPr>
      <dsp:spPr>
        <a:xfrm>
          <a:off x="3747953" y="1826667"/>
          <a:ext cx="740125" cy="7401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53429-44A9-4193-8C30-DBCEE274D242}">
      <dsp:nvSpPr>
        <dsp:cNvPr id="0" name=""/>
        <dsp:cNvSpPr/>
      </dsp:nvSpPr>
      <dsp:spPr>
        <a:xfrm>
          <a:off x="3903379" y="1982093"/>
          <a:ext cx="429272" cy="4292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7726C-DCDB-4F0D-8AC8-921F50A6DD66}">
      <dsp:nvSpPr>
        <dsp:cNvPr id="0" name=""/>
        <dsp:cNvSpPr/>
      </dsp:nvSpPr>
      <dsp:spPr>
        <a:xfrm>
          <a:off x="4646677" y="1826667"/>
          <a:ext cx="1744582" cy="74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Educação</a:t>
          </a:r>
          <a:r>
            <a:rPr lang="fr-FR" sz="1600" kern="1200" dirty="0"/>
            <a:t> e </a:t>
          </a:r>
          <a:r>
            <a:rPr lang="fr-FR" sz="1600" kern="1200" dirty="0" err="1"/>
            <a:t>Sensibilização</a:t>
          </a:r>
          <a:r>
            <a:rPr lang="fr-FR" sz="1600" kern="1200" dirty="0"/>
            <a:t> </a:t>
          </a:r>
          <a:r>
            <a:rPr lang="fr-FR" sz="1600" kern="1200" dirty="0" err="1"/>
            <a:t>Pública</a:t>
          </a:r>
          <a:endParaRPr lang="en-US" sz="1600" kern="1200" dirty="0"/>
        </a:p>
      </dsp:txBody>
      <dsp:txXfrm>
        <a:off x="4646677" y="1826667"/>
        <a:ext cx="1744582" cy="740125"/>
      </dsp:txXfrm>
    </dsp:sp>
    <dsp:sp modelId="{46854CEC-2649-4E44-B4CD-120A8ECDA8CF}">
      <dsp:nvSpPr>
        <dsp:cNvPr id="0" name=""/>
        <dsp:cNvSpPr/>
      </dsp:nvSpPr>
      <dsp:spPr>
        <a:xfrm>
          <a:off x="800666" y="3618250"/>
          <a:ext cx="740125" cy="74012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E01A8-AB73-47EE-A817-45490EE4313D}">
      <dsp:nvSpPr>
        <dsp:cNvPr id="0" name=""/>
        <dsp:cNvSpPr/>
      </dsp:nvSpPr>
      <dsp:spPr>
        <a:xfrm>
          <a:off x="956092" y="3773676"/>
          <a:ext cx="429272" cy="42927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91038-738B-47BC-8ACB-FF62977AEF6D}">
      <dsp:nvSpPr>
        <dsp:cNvPr id="0" name=""/>
        <dsp:cNvSpPr/>
      </dsp:nvSpPr>
      <dsp:spPr>
        <a:xfrm>
          <a:off x="1699390" y="3618250"/>
          <a:ext cx="1744582" cy="74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/>
            <a:t>Equidade</a:t>
          </a:r>
          <a:r>
            <a:rPr lang="fr-FR" sz="1800" kern="1200" dirty="0"/>
            <a:t> Social</a:t>
          </a:r>
          <a:endParaRPr lang="en-US" sz="1800" kern="1200" dirty="0"/>
        </a:p>
      </dsp:txBody>
      <dsp:txXfrm>
        <a:off x="1699390" y="3618250"/>
        <a:ext cx="1744582" cy="740125"/>
      </dsp:txXfrm>
    </dsp:sp>
    <dsp:sp modelId="{164F2C3A-A5C0-46AC-BBCA-7A5A9D2E34C8}">
      <dsp:nvSpPr>
        <dsp:cNvPr id="0" name=""/>
        <dsp:cNvSpPr/>
      </dsp:nvSpPr>
      <dsp:spPr>
        <a:xfrm>
          <a:off x="3747953" y="3618250"/>
          <a:ext cx="740125" cy="740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07C9E-298B-4D05-8174-E90BB8A4438F}">
      <dsp:nvSpPr>
        <dsp:cNvPr id="0" name=""/>
        <dsp:cNvSpPr/>
      </dsp:nvSpPr>
      <dsp:spPr>
        <a:xfrm>
          <a:off x="3903379" y="3773676"/>
          <a:ext cx="429272" cy="42927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B91E6-7EBB-411F-9BF1-B863F089901D}">
      <dsp:nvSpPr>
        <dsp:cNvPr id="0" name=""/>
        <dsp:cNvSpPr/>
      </dsp:nvSpPr>
      <dsp:spPr>
        <a:xfrm>
          <a:off x="4646677" y="3618250"/>
          <a:ext cx="1744582" cy="74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Criação</a:t>
          </a:r>
          <a:r>
            <a:rPr lang="fr-FR" sz="1600" kern="1200" dirty="0"/>
            <a:t> de </a:t>
          </a:r>
          <a:r>
            <a:rPr lang="fr-FR" sz="1600" kern="1200" dirty="0" err="1"/>
            <a:t>Espaços</a:t>
          </a:r>
          <a:r>
            <a:rPr lang="fr-FR" sz="1600" kern="1200" dirty="0"/>
            <a:t> </a:t>
          </a:r>
          <a:r>
            <a:rPr lang="fr-FR" sz="1600" kern="1200" dirty="0" err="1"/>
            <a:t>Seguros</a:t>
          </a:r>
          <a:r>
            <a:rPr lang="fr-FR" sz="1600" kern="1200" dirty="0"/>
            <a:t> para as </a:t>
          </a:r>
          <a:r>
            <a:rPr lang="fr-FR" sz="1600" kern="1200" dirty="0" err="1"/>
            <a:t>vítimas</a:t>
          </a:r>
          <a:endParaRPr lang="en-US" sz="1600" kern="1200" dirty="0"/>
        </a:p>
      </dsp:txBody>
      <dsp:txXfrm>
        <a:off x="4646677" y="3618250"/>
        <a:ext cx="1744582" cy="740125"/>
      </dsp:txXfrm>
    </dsp:sp>
    <dsp:sp modelId="{9C798637-26FB-484C-87F3-2797B54AEB38}">
      <dsp:nvSpPr>
        <dsp:cNvPr id="0" name=""/>
        <dsp:cNvSpPr/>
      </dsp:nvSpPr>
      <dsp:spPr>
        <a:xfrm>
          <a:off x="800666" y="5409833"/>
          <a:ext cx="740125" cy="740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0B639-F41E-43C9-8622-F7A15E5BECA1}">
      <dsp:nvSpPr>
        <dsp:cNvPr id="0" name=""/>
        <dsp:cNvSpPr/>
      </dsp:nvSpPr>
      <dsp:spPr>
        <a:xfrm>
          <a:off x="956092" y="5565259"/>
          <a:ext cx="429272" cy="42927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76D95-EA3C-4908-9FEF-8021EEFFE58B}">
      <dsp:nvSpPr>
        <dsp:cNvPr id="0" name=""/>
        <dsp:cNvSpPr/>
      </dsp:nvSpPr>
      <dsp:spPr>
        <a:xfrm>
          <a:off x="1699390" y="5409833"/>
          <a:ext cx="1744582" cy="74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Campanhas</a:t>
          </a:r>
          <a:r>
            <a:rPr lang="fr-FR" sz="1600" kern="1200" dirty="0"/>
            <a:t> de </a:t>
          </a:r>
          <a:r>
            <a:rPr lang="fr-FR" sz="1600" kern="1200" dirty="0" err="1"/>
            <a:t>Sensibilização</a:t>
          </a:r>
          <a:r>
            <a:rPr lang="fr-FR" sz="1600" kern="1200" dirty="0"/>
            <a:t> local, </a:t>
          </a:r>
          <a:r>
            <a:rPr lang="fr-FR" sz="1600" kern="1200" dirty="0" err="1"/>
            <a:t>Nacional</a:t>
          </a:r>
          <a:r>
            <a:rPr lang="fr-FR" sz="1600" kern="1200" dirty="0"/>
            <a:t> e Internacional</a:t>
          </a:r>
          <a:endParaRPr lang="en-US" sz="1600" kern="1200" dirty="0"/>
        </a:p>
      </dsp:txBody>
      <dsp:txXfrm>
        <a:off x="1699390" y="5409833"/>
        <a:ext cx="1744582" cy="740125"/>
      </dsp:txXfrm>
    </dsp:sp>
    <dsp:sp modelId="{07831F17-6DB4-449C-AA6D-3B6D6E81D0A5}">
      <dsp:nvSpPr>
        <dsp:cNvPr id="0" name=""/>
        <dsp:cNvSpPr/>
      </dsp:nvSpPr>
      <dsp:spPr>
        <a:xfrm>
          <a:off x="3747953" y="5409833"/>
          <a:ext cx="740125" cy="740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04A29-C433-4789-BA14-AFEC9D67A6C5}">
      <dsp:nvSpPr>
        <dsp:cNvPr id="0" name=""/>
        <dsp:cNvSpPr/>
      </dsp:nvSpPr>
      <dsp:spPr>
        <a:xfrm>
          <a:off x="3903379" y="5565259"/>
          <a:ext cx="429272" cy="42927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96C7B-8EA0-420D-B848-878A05A99866}">
      <dsp:nvSpPr>
        <dsp:cNvPr id="0" name=""/>
        <dsp:cNvSpPr/>
      </dsp:nvSpPr>
      <dsp:spPr>
        <a:xfrm>
          <a:off x="4646677" y="5409833"/>
          <a:ext cx="1744582" cy="74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Desenvolvimento</a:t>
          </a:r>
          <a:r>
            <a:rPr lang="fr-FR" sz="1600" kern="1200" dirty="0"/>
            <a:t> de </a:t>
          </a:r>
          <a:r>
            <a:rPr lang="fr-FR" sz="1600" kern="1200" dirty="0" err="1"/>
            <a:t>Redes</a:t>
          </a:r>
          <a:r>
            <a:rPr lang="fr-FR" sz="1600" kern="1200" dirty="0"/>
            <a:t> de </a:t>
          </a:r>
          <a:r>
            <a:rPr lang="fr-FR" sz="1600" kern="1200" dirty="0" err="1"/>
            <a:t>Apoio</a:t>
          </a:r>
          <a:endParaRPr lang="en-US" sz="1600" kern="1200" dirty="0"/>
        </a:p>
      </dsp:txBody>
      <dsp:txXfrm>
        <a:off x="4646677" y="5409833"/>
        <a:ext cx="1744582" cy="740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B9A70-B0FA-4C7A-9760-E5893822407F}">
      <dsp:nvSpPr>
        <dsp:cNvPr id="0" name=""/>
        <dsp:cNvSpPr/>
      </dsp:nvSpPr>
      <dsp:spPr>
        <a:xfrm>
          <a:off x="340151" y="193054"/>
          <a:ext cx="1045458" cy="1045458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EEF0D9-E04F-43F2-8DF6-5AFE081DA619}">
      <dsp:nvSpPr>
        <dsp:cNvPr id="0" name=""/>
        <dsp:cNvSpPr/>
      </dsp:nvSpPr>
      <dsp:spPr>
        <a:xfrm>
          <a:off x="562954" y="415857"/>
          <a:ext cx="599853" cy="5998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A2227-C640-415E-8A3C-A5442A624E67}">
      <dsp:nvSpPr>
        <dsp:cNvPr id="0" name=""/>
        <dsp:cNvSpPr/>
      </dsp:nvSpPr>
      <dsp:spPr>
        <a:xfrm>
          <a:off x="5947" y="1564148"/>
          <a:ext cx="1713867" cy="814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100" kern="1200" dirty="0" err="1"/>
            <a:t>Amplificação</a:t>
          </a:r>
          <a:r>
            <a:rPr lang="fr-FR" sz="1100" kern="1200" dirty="0"/>
            <a:t> de </a:t>
          </a:r>
          <a:r>
            <a:rPr lang="fr-FR" sz="1100" kern="1200" dirty="0" err="1"/>
            <a:t>Vozes</a:t>
          </a:r>
          <a:endParaRPr lang="en-US" sz="1100" kern="1200" dirty="0"/>
        </a:p>
      </dsp:txBody>
      <dsp:txXfrm>
        <a:off x="5947" y="1564148"/>
        <a:ext cx="1713867" cy="814086"/>
      </dsp:txXfrm>
    </dsp:sp>
    <dsp:sp modelId="{396EB4E6-23A0-46CC-B6E7-F80F8386184F}">
      <dsp:nvSpPr>
        <dsp:cNvPr id="0" name=""/>
        <dsp:cNvSpPr/>
      </dsp:nvSpPr>
      <dsp:spPr>
        <a:xfrm>
          <a:off x="2393087" y="193054"/>
          <a:ext cx="1045458" cy="1045458"/>
        </a:xfrm>
        <a:prstGeom prst="ellipse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83DDA6-1B15-44C1-89DA-3BFB6E9C9F4B}">
      <dsp:nvSpPr>
        <dsp:cNvPr id="0" name=""/>
        <dsp:cNvSpPr/>
      </dsp:nvSpPr>
      <dsp:spPr>
        <a:xfrm>
          <a:off x="2576748" y="415857"/>
          <a:ext cx="599853" cy="5998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70F9F0-2BFA-4DE8-BF43-26B4EBAEE49E}">
      <dsp:nvSpPr>
        <dsp:cNvPr id="0" name=""/>
        <dsp:cNvSpPr/>
      </dsp:nvSpPr>
      <dsp:spPr>
        <a:xfrm>
          <a:off x="2019741" y="1564148"/>
          <a:ext cx="1713867" cy="814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100" kern="1200" dirty="0" err="1"/>
            <a:t>Educação</a:t>
          </a:r>
          <a:r>
            <a:rPr lang="fr-FR" sz="1100" kern="1200" dirty="0"/>
            <a:t> </a:t>
          </a:r>
          <a:r>
            <a:rPr lang="fr-FR" sz="1100" kern="1200" dirty="0" err="1"/>
            <a:t>Ambiental</a:t>
          </a:r>
          <a:r>
            <a:rPr lang="fr-FR" sz="1100" kern="1200" dirty="0"/>
            <a:t> e </a:t>
          </a:r>
          <a:r>
            <a:rPr lang="fr-FR" sz="1100" kern="1200" dirty="0" err="1"/>
            <a:t>climática</a:t>
          </a:r>
          <a:r>
            <a:rPr lang="fr-FR" sz="1100" kern="1200" dirty="0"/>
            <a:t> </a:t>
          </a:r>
          <a:r>
            <a:rPr lang="fr-FR" sz="1100" kern="1200" dirty="0" err="1"/>
            <a:t>comunitária</a:t>
          </a:r>
          <a:endParaRPr lang="en-US" sz="1100" kern="1200" dirty="0"/>
        </a:p>
      </dsp:txBody>
      <dsp:txXfrm>
        <a:off x="2019741" y="1564148"/>
        <a:ext cx="1713867" cy="814086"/>
      </dsp:txXfrm>
    </dsp:sp>
    <dsp:sp modelId="{A69B7990-BD59-4069-B868-D259EC5AB7AF}">
      <dsp:nvSpPr>
        <dsp:cNvPr id="0" name=""/>
        <dsp:cNvSpPr/>
      </dsp:nvSpPr>
      <dsp:spPr>
        <a:xfrm>
          <a:off x="4367739" y="193054"/>
          <a:ext cx="1045458" cy="1045458"/>
        </a:xfrm>
        <a:prstGeom prst="ellips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6A888A-B607-4786-A99A-EF6184FE1BA7}">
      <dsp:nvSpPr>
        <dsp:cNvPr id="0" name=""/>
        <dsp:cNvSpPr/>
      </dsp:nvSpPr>
      <dsp:spPr>
        <a:xfrm>
          <a:off x="4590542" y="415857"/>
          <a:ext cx="599853" cy="5998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B77944-6275-4A2F-9601-D7A967BBBF60}">
      <dsp:nvSpPr>
        <dsp:cNvPr id="0" name=""/>
        <dsp:cNvSpPr/>
      </dsp:nvSpPr>
      <dsp:spPr>
        <a:xfrm>
          <a:off x="4033535" y="1564148"/>
          <a:ext cx="1713867" cy="814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100" kern="1200" dirty="0" err="1"/>
            <a:t>Resposta</a:t>
          </a:r>
          <a:r>
            <a:rPr lang="fr-FR" sz="1100" kern="1200" dirty="0"/>
            <a:t> </a:t>
          </a:r>
          <a:r>
            <a:rPr lang="fr-FR" sz="1100" kern="1200" dirty="0" err="1"/>
            <a:t>Rápida</a:t>
          </a:r>
          <a:r>
            <a:rPr lang="fr-FR" sz="1100" kern="1200" dirty="0"/>
            <a:t> a </a:t>
          </a:r>
          <a:r>
            <a:rPr lang="fr-FR" sz="1100" kern="1200" dirty="0" err="1"/>
            <a:t>Ameaças</a:t>
          </a:r>
          <a:r>
            <a:rPr lang="fr-FR" sz="1100" kern="1200" dirty="0"/>
            <a:t> </a:t>
          </a:r>
          <a:r>
            <a:rPr lang="fr-FR" sz="1100" kern="1200" dirty="0" err="1"/>
            <a:t>naturais</a:t>
          </a:r>
          <a:endParaRPr lang="en-US" sz="1100" kern="1200" dirty="0"/>
        </a:p>
      </dsp:txBody>
      <dsp:txXfrm>
        <a:off x="4033535" y="1564148"/>
        <a:ext cx="1713867" cy="814086"/>
      </dsp:txXfrm>
    </dsp:sp>
    <dsp:sp modelId="{FB09D43C-23B0-40CC-BD35-09233AF21DBE}">
      <dsp:nvSpPr>
        <dsp:cNvPr id="0" name=""/>
        <dsp:cNvSpPr/>
      </dsp:nvSpPr>
      <dsp:spPr>
        <a:xfrm>
          <a:off x="6381533" y="193054"/>
          <a:ext cx="1045458" cy="1045458"/>
        </a:xfrm>
        <a:prstGeom prst="ellipse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C3BBF9-CF17-4911-834C-0CE934339F6B}">
      <dsp:nvSpPr>
        <dsp:cNvPr id="0" name=""/>
        <dsp:cNvSpPr/>
      </dsp:nvSpPr>
      <dsp:spPr>
        <a:xfrm>
          <a:off x="6604336" y="415857"/>
          <a:ext cx="599853" cy="5998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2D9416-3BAC-4D6D-82C1-154C73CEBF18}">
      <dsp:nvSpPr>
        <dsp:cNvPr id="0" name=""/>
        <dsp:cNvSpPr/>
      </dsp:nvSpPr>
      <dsp:spPr>
        <a:xfrm>
          <a:off x="6047329" y="1564148"/>
          <a:ext cx="1713867" cy="814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100" kern="1200" dirty="0" err="1"/>
            <a:t>Distribuição</a:t>
          </a:r>
          <a:r>
            <a:rPr lang="fr-FR" sz="1100" kern="1200" dirty="0"/>
            <a:t> </a:t>
          </a:r>
          <a:r>
            <a:rPr lang="fr-FR" sz="1100" kern="1200" dirty="0" err="1"/>
            <a:t>justa</a:t>
          </a:r>
          <a:r>
            <a:rPr lang="fr-FR" sz="1100" kern="1200" dirty="0"/>
            <a:t> de </a:t>
          </a:r>
          <a:r>
            <a:rPr lang="fr-FR" sz="1100" kern="1200" dirty="0" err="1"/>
            <a:t>Recursos</a:t>
          </a:r>
          <a:r>
            <a:rPr lang="fr-FR" sz="1100" kern="1200" dirty="0"/>
            <a:t> para  </a:t>
          </a:r>
          <a:r>
            <a:rPr lang="fr-FR" sz="1100" kern="1200" dirty="0" err="1"/>
            <a:t>Adaptação</a:t>
          </a:r>
          <a:r>
            <a:rPr lang="fr-FR" sz="1100" kern="1200" dirty="0"/>
            <a:t> e </a:t>
          </a:r>
          <a:r>
            <a:rPr lang="fr-FR" sz="1100" kern="1200" dirty="0" err="1"/>
            <a:t>Mitigação</a:t>
          </a:r>
          <a:endParaRPr lang="en-US" sz="1100" kern="1200" dirty="0"/>
        </a:p>
      </dsp:txBody>
      <dsp:txXfrm>
        <a:off x="6047329" y="1564148"/>
        <a:ext cx="1713867" cy="814086"/>
      </dsp:txXfrm>
    </dsp:sp>
    <dsp:sp modelId="{90DB8B2A-3BF5-4BF2-95D1-1A3383086AD5}">
      <dsp:nvSpPr>
        <dsp:cNvPr id="0" name=""/>
        <dsp:cNvSpPr/>
      </dsp:nvSpPr>
      <dsp:spPr>
        <a:xfrm>
          <a:off x="8395327" y="193054"/>
          <a:ext cx="1045458" cy="1045458"/>
        </a:xfrm>
        <a:prstGeom prst="ellipse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039C12-63A7-4B53-854A-6FB209419A8F}">
      <dsp:nvSpPr>
        <dsp:cNvPr id="0" name=""/>
        <dsp:cNvSpPr/>
      </dsp:nvSpPr>
      <dsp:spPr>
        <a:xfrm>
          <a:off x="8618130" y="415857"/>
          <a:ext cx="599853" cy="5998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8768D7-6DAB-4121-83C3-33C5CBE96F83}">
      <dsp:nvSpPr>
        <dsp:cNvPr id="0" name=""/>
        <dsp:cNvSpPr/>
      </dsp:nvSpPr>
      <dsp:spPr>
        <a:xfrm>
          <a:off x="8061123" y="1564148"/>
          <a:ext cx="1713867" cy="814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100" kern="1200" dirty="0" err="1"/>
            <a:t>Visibilidade</a:t>
          </a:r>
          <a:r>
            <a:rPr lang="fr-FR" sz="1100" kern="1200" dirty="0"/>
            <a:t> e </a:t>
          </a:r>
          <a:r>
            <a:rPr lang="fr-FR" sz="1100" kern="1200" dirty="0" err="1"/>
            <a:t>Advocacia</a:t>
          </a:r>
          <a:r>
            <a:rPr lang="fr-FR" sz="1100" kern="1200" dirty="0"/>
            <a:t> </a:t>
          </a:r>
          <a:r>
            <a:rPr lang="fr-FR" sz="1100" kern="1200" dirty="0" err="1"/>
            <a:t>Conjunta</a:t>
          </a:r>
          <a:r>
            <a:rPr lang="fr-FR" sz="1100" kern="1200" dirty="0"/>
            <a:t>, </a:t>
          </a:r>
          <a:r>
            <a:rPr lang="fr-FR" sz="1100" kern="1200" dirty="0" err="1"/>
            <a:t>Fortalecimento</a:t>
          </a:r>
          <a:r>
            <a:rPr lang="fr-FR" sz="1100" kern="1200" dirty="0"/>
            <a:t> da </a:t>
          </a:r>
          <a:r>
            <a:rPr lang="fr-FR" sz="1100" kern="1200" dirty="0" err="1"/>
            <a:t>governação</a:t>
          </a:r>
          <a:r>
            <a:rPr lang="fr-FR" sz="1100" kern="1200" dirty="0"/>
            <a:t> local e </a:t>
          </a:r>
          <a:r>
            <a:rPr lang="fr-FR" sz="1100" kern="1200" dirty="0" err="1"/>
            <a:t>participação</a:t>
          </a:r>
          <a:r>
            <a:rPr lang="fr-FR" sz="1100" kern="1200" dirty="0"/>
            <a:t> </a:t>
          </a:r>
          <a:r>
            <a:rPr lang="fr-FR" sz="1100" kern="1200" dirty="0" err="1"/>
            <a:t>popular</a:t>
          </a:r>
          <a:endParaRPr lang="en-US" sz="1100" kern="1200" dirty="0"/>
        </a:p>
      </dsp:txBody>
      <dsp:txXfrm>
        <a:off x="8061123" y="1564148"/>
        <a:ext cx="1713867" cy="814086"/>
      </dsp:txXfrm>
    </dsp:sp>
    <dsp:sp modelId="{19E1B806-E7A3-4E42-A983-1E978AE1AA90}">
      <dsp:nvSpPr>
        <dsp:cNvPr id="0" name=""/>
        <dsp:cNvSpPr/>
      </dsp:nvSpPr>
      <dsp:spPr>
        <a:xfrm>
          <a:off x="10646534" y="72878"/>
          <a:ext cx="1045458" cy="1045458"/>
        </a:xfrm>
        <a:prstGeom prst="ellipse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8E5837-DF07-4EA0-92D4-4CF9ECF479D7}">
      <dsp:nvSpPr>
        <dsp:cNvPr id="0" name=""/>
        <dsp:cNvSpPr/>
      </dsp:nvSpPr>
      <dsp:spPr>
        <a:xfrm>
          <a:off x="10825010" y="349363"/>
          <a:ext cx="599853" cy="5998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B46540-F27B-49DD-8F4F-49AD13F833C7}">
      <dsp:nvSpPr>
        <dsp:cNvPr id="0" name=""/>
        <dsp:cNvSpPr/>
      </dsp:nvSpPr>
      <dsp:spPr>
        <a:xfrm>
          <a:off x="10080864" y="1139308"/>
          <a:ext cx="1713867" cy="814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100" kern="1200" dirty="0" err="1"/>
            <a:t>Solidariedade</a:t>
          </a:r>
          <a:r>
            <a:rPr lang="fr-FR" sz="1100" kern="1200" dirty="0"/>
            <a:t> e </a:t>
          </a:r>
          <a:r>
            <a:rPr lang="fr-FR" sz="1100" kern="1200" dirty="0" err="1"/>
            <a:t>Protecção</a:t>
          </a:r>
          <a:r>
            <a:rPr lang="fr-FR" sz="1100" kern="1200" dirty="0"/>
            <a:t> </a:t>
          </a:r>
          <a:r>
            <a:rPr lang="fr-FR" sz="1100" kern="1200" dirty="0" err="1"/>
            <a:t>Colectiva</a:t>
          </a:r>
          <a:endParaRPr lang="en-US" sz="1100" kern="1200" dirty="0"/>
        </a:p>
      </dsp:txBody>
      <dsp:txXfrm>
        <a:off x="10080864" y="1139308"/>
        <a:ext cx="1713867" cy="814086"/>
      </dsp:txXfrm>
    </dsp:sp>
    <dsp:sp modelId="{3A1280E0-BD31-435E-B122-8B70283FCE6C}">
      <dsp:nvSpPr>
        <dsp:cNvPr id="0" name=""/>
        <dsp:cNvSpPr/>
      </dsp:nvSpPr>
      <dsp:spPr>
        <a:xfrm>
          <a:off x="161749" y="2357750"/>
          <a:ext cx="1045458" cy="1045458"/>
        </a:xfrm>
        <a:prstGeom prst="ellipse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BD19B8-A97F-47E4-B1C5-4BBAEAE1E66C}">
      <dsp:nvSpPr>
        <dsp:cNvPr id="0" name=""/>
        <dsp:cNvSpPr/>
      </dsp:nvSpPr>
      <dsp:spPr>
        <a:xfrm>
          <a:off x="402908" y="2631927"/>
          <a:ext cx="599853" cy="59985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A5E773-D927-48E8-9F7E-899859BC9E4F}">
      <dsp:nvSpPr>
        <dsp:cNvPr id="0" name=""/>
        <dsp:cNvSpPr/>
      </dsp:nvSpPr>
      <dsp:spPr>
        <a:xfrm>
          <a:off x="5776" y="3829895"/>
          <a:ext cx="1713867" cy="814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MZ" sz="11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Projetos de reflorestamento com comunidades indígenas</a:t>
          </a:r>
          <a:endParaRPr lang="en-US" sz="1100" kern="1200" dirty="0"/>
        </a:p>
      </dsp:txBody>
      <dsp:txXfrm>
        <a:off x="5776" y="3829895"/>
        <a:ext cx="1713867" cy="814086"/>
      </dsp:txXfrm>
    </dsp:sp>
    <dsp:sp modelId="{4455DD2F-2131-47E1-A384-B84470E1D6BB}">
      <dsp:nvSpPr>
        <dsp:cNvPr id="0" name=""/>
        <dsp:cNvSpPr/>
      </dsp:nvSpPr>
      <dsp:spPr>
        <a:xfrm>
          <a:off x="3360842" y="2806701"/>
          <a:ext cx="1045458" cy="1045458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360E76-29C8-4579-961D-56235F509CD2}">
      <dsp:nvSpPr>
        <dsp:cNvPr id="0" name=""/>
        <dsp:cNvSpPr/>
      </dsp:nvSpPr>
      <dsp:spPr>
        <a:xfrm>
          <a:off x="3583645" y="3029504"/>
          <a:ext cx="599853" cy="599853"/>
        </a:xfrm>
        <a:prstGeom prst="rect">
          <a:avLst/>
        </a:prstGeom>
        <a:blipFill rotWithShape="1"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7E8D0-2974-4912-9516-D39943737E80}">
      <dsp:nvSpPr>
        <dsp:cNvPr id="0" name=""/>
        <dsp:cNvSpPr/>
      </dsp:nvSpPr>
      <dsp:spPr>
        <a:xfrm>
          <a:off x="3026638" y="4177795"/>
          <a:ext cx="1713867" cy="814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/>
            <a:t>Energia solar em comunidades isoladas.</a:t>
          </a:r>
          <a:endParaRPr lang="pt-MZ" sz="1100" kern="1200"/>
        </a:p>
      </dsp:txBody>
      <dsp:txXfrm>
        <a:off x="3026638" y="4177795"/>
        <a:ext cx="1713867" cy="814086"/>
      </dsp:txXfrm>
    </dsp:sp>
    <dsp:sp modelId="{70F1B120-2876-42DB-8C3B-DD527A2C51DF}">
      <dsp:nvSpPr>
        <dsp:cNvPr id="0" name=""/>
        <dsp:cNvSpPr/>
      </dsp:nvSpPr>
      <dsp:spPr>
        <a:xfrm>
          <a:off x="5374636" y="2806701"/>
          <a:ext cx="1045458" cy="1045458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B68CAA-0753-40CD-8FBF-92DA101814A7}">
      <dsp:nvSpPr>
        <dsp:cNvPr id="0" name=""/>
        <dsp:cNvSpPr/>
      </dsp:nvSpPr>
      <dsp:spPr>
        <a:xfrm>
          <a:off x="5597439" y="3029504"/>
          <a:ext cx="599853" cy="599853"/>
        </a:xfrm>
        <a:prstGeom prst="rect">
          <a:avLst/>
        </a:prstGeom>
        <a:blipFill rotWithShape="1">
          <a:blip xmlns:r="http://schemas.openxmlformats.org/officeDocument/2006/relationships" r:embed="rId17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8A1215-3C84-4702-9C41-E6C2EFD000A8}">
      <dsp:nvSpPr>
        <dsp:cNvPr id="0" name=""/>
        <dsp:cNvSpPr/>
      </dsp:nvSpPr>
      <dsp:spPr>
        <a:xfrm>
          <a:off x="5040432" y="4177795"/>
          <a:ext cx="1713867" cy="814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 dirty="0"/>
            <a:t>Agricultura sustentável e agroecologia em áreas rurais.</a:t>
          </a:r>
          <a:endParaRPr lang="pt-MZ" sz="1100" kern="1200" dirty="0"/>
        </a:p>
      </dsp:txBody>
      <dsp:txXfrm>
        <a:off x="5040432" y="4177795"/>
        <a:ext cx="1713867" cy="814086"/>
      </dsp:txXfrm>
    </dsp:sp>
    <dsp:sp modelId="{67301ED3-958D-41FE-8B4E-4472C210E545}">
      <dsp:nvSpPr>
        <dsp:cNvPr id="0" name=""/>
        <dsp:cNvSpPr/>
      </dsp:nvSpPr>
      <dsp:spPr>
        <a:xfrm>
          <a:off x="7388430" y="2806701"/>
          <a:ext cx="1045458" cy="1045458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5C45EA-AC78-4C74-97D1-10750EDB462C}">
      <dsp:nvSpPr>
        <dsp:cNvPr id="0" name=""/>
        <dsp:cNvSpPr/>
      </dsp:nvSpPr>
      <dsp:spPr>
        <a:xfrm>
          <a:off x="7611233" y="3029504"/>
          <a:ext cx="599853" cy="599853"/>
        </a:xfrm>
        <a:prstGeom prst="rect">
          <a:avLst/>
        </a:prstGeom>
        <a:blipFill rotWithShape="1">
          <a:blip xmlns:r="http://schemas.openxmlformats.org/officeDocument/2006/relationships" r:embed="rId18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9A76FF-D383-4E6B-B0B1-4497D2BEF385}">
      <dsp:nvSpPr>
        <dsp:cNvPr id="0" name=""/>
        <dsp:cNvSpPr/>
      </dsp:nvSpPr>
      <dsp:spPr>
        <a:xfrm>
          <a:off x="7054226" y="4177795"/>
          <a:ext cx="1713867" cy="814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100" kern="1200" dirty="0"/>
            <a:t>Planos autárquicos de adaptação inclusivos.</a:t>
          </a:r>
          <a:endParaRPr lang="pt-MZ" sz="1100" kern="1200" dirty="0"/>
        </a:p>
      </dsp:txBody>
      <dsp:txXfrm>
        <a:off x="7054226" y="4177795"/>
        <a:ext cx="1713867" cy="814086"/>
      </dsp:txXfrm>
    </dsp:sp>
    <dsp:sp modelId="{0A43C9B6-D3D9-4A9A-8C24-326302391B8F}">
      <dsp:nvSpPr>
        <dsp:cNvPr id="0" name=""/>
        <dsp:cNvSpPr/>
      </dsp:nvSpPr>
      <dsp:spPr>
        <a:xfrm>
          <a:off x="7347395" y="2796425"/>
          <a:ext cx="1045458" cy="1045458"/>
        </a:xfrm>
        <a:prstGeom prst="ellipse">
          <a:avLst/>
        </a:prstGeom>
        <a:blipFill rotWithShape="0"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3E1325-9467-4A3E-9618-098A1946C538}">
      <dsp:nvSpPr>
        <dsp:cNvPr id="0" name=""/>
        <dsp:cNvSpPr/>
      </dsp:nvSpPr>
      <dsp:spPr>
        <a:xfrm>
          <a:off x="7582351" y="3091151"/>
          <a:ext cx="599853" cy="599853"/>
        </a:xfrm>
        <a:prstGeom prst="rect">
          <a:avLst/>
        </a:prstGeom>
        <a:blipFill rotWithShape="1"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7667EA-FB6C-4A63-8F5D-2093FD4F4765}">
      <dsp:nvSpPr>
        <dsp:cNvPr id="0" name=""/>
        <dsp:cNvSpPr/>
      </dsp:nvSpPr>
      <dsp:spPr>
        <a:xfrm>
          <a:off x="9068020" y="4177795"/>
          <a:ext cx="1713867" cy="814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pt-MZ" sz="1100" kern="1200"/>
        </a:p>
      </dsp:txBody>
      <dsp:txXfrm>
        <a:off x="9068020" y="4177795"/>
        <a:ext cx="1713867" cy="814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76DAB-6237-4959-AC05-721926FDEECD}" type="datetimeFigureOut">
              <a:rPr lang="en-ZA" smtClean="0"/>
              <a:t>2025/05/28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01A8C-8960-40DA-800A-A2C3C8021C17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556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MZ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01A8C-8960-40DA-800A-A2C3C8021C17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731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B7AD5-7F16-4D9C-A347-890CF8937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A9FFD-80E5-40DB-897D-B7FB659F8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D85E3-5259-420B-AE67-9024FD40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8B9C-94B2-42C5-B195-A0373F970344}" type="datetimeFigureOut">
              <a:rPr lang="en-ZA" smtClean="0"/>
              <a:t>2025/05/28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DAE76-53B3-4A0C-9A1F-9DD89511A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0059A-3EE0-4DDD-B611-6095819F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32F6-FF87-4F31-A0C5-27AF97832D3E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016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5993-38EB-487F-B3C9-5B28D8FE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BDD90-5482-440B-8B06-966CEFC22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7987-5E51-4F0F-BA89-7D6084A1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8B9C-94B2-42C5-B195-A0373F970344}" type="datetimeFigureOut">
              <a:rPr lang="en-ZA" smtClean="0"/>
              <a:t>2025/05/28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7D7B8-B270-4C35-BF78-3FAA4372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758E6-597F-4CE2-8250-E43DD2B1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32F6-FF87-4F31-A0C5-27AF97832D3E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696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F9937-535A-4BD9-BDDF-0DBFB6BF8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8541A-F5A4-45F7-9C26-6D3757034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3ADF2-D619-4036-9788-84B29500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8B9C-94B2-42C5-B195-A0373F970344}" type="datetimeFigureOut">
              <a:rPr lang="en-ZA" smtClean="0"/>
              <a:t>2025/05/28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FAB1C-C739-47F5-9D97-537DDA58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9147B-7249-4086-BF69-63D0074DC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32F6-FF87-4F31-A0C5-27AF97832D3E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971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0E9918-0034-2F8E-077A-21B0BA5F0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FF8E07-9371-77C6-8D0E-894CDAEB3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F9D316-7083-69DE-5654-B0BE2331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6B2D-D56D-964B-A9A1-B0082437F2D0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41D457-95E8-0329-439D-3FE88BA8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5F3E53-D4E6-A229-619E-820937DC1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CA75-EA60-F543-88E4-2BE5CE7F6DB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73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A1026D-4955-0F10-F782-2FFC3264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FC84ED-D565-6620-2E72-AB3FDE5F3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B7CE2-0D1D-1064-5613-DF7B58AD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6B2D-D56D-964B-A9A1-B0082437F2D0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F31DF6-F713-1BE7-BC1D-A4C37B5C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F5A3FB-49D7-10EF-2D22-15172F380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CA75-EA60-F543-88E4-2BE5CE7F6DB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39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D20E2E-FB84-3543-B95B-4C43E25CB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92BE2D-4073-E3B7-5E51-6C74B3DA8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482EB8-E118-D258-6D88-CC533C08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6B2D-D56D-964B-A9A1-B0082437F2D0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D2E883-B60C-902A-90EB-92ECDA7C4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4FECF4-2409-B96C-0D04-7FB11AE4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CA75-EA60-F543-88E4-2BE5CE7F6DB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128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DD2248-5EC5-BBF9-E7BD-60A7DA24F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C85E4B-6C81-10B6-A77E-84DCBF0C6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7E6C2E-BBCD-B1DC-9F81-84EB56FA7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27F854-EF55-E409-C907-EACE7B39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6B2D-D56D-964B-A9A1-B0082437F2D0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7EDCD3-204E-00D4-7C23-0F46D9E6D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A1C82B-8721-26A7-8676-6A746AD6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CA75-EA60-F543-88E4-2BE5CE7F6DB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066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3D857-478E-BAC2-ACEF-6EC8C529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19D3A7-E6DB-356C-CE0E-989DEEAE2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E194A1-8726-017B-04D7-1A0E6667E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E7FD3D-FA57-87F4-39F8-018518FF6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ACEC6B7-F638-9D16-E783-E7D2124BF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FBA801-8048-5F11-F13F-64C69ECF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6B2D-D56D-964B-A9A1-B0082437F2D0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EC6C38-5B8E-24BB-002B-1C297FB5D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711B9B-C97E-C9F1-4BFE-22C0D176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CA75-EA60-F543-88E4-2BE5CE7F6DB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328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BDDC8-4AC8-25AB-B815-68DCE91AB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12030F-90D8-49BC-E065-B882593CF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6B2D-D56D-964B-A9A1-B0082437F2D0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2A71C2-A6C2-CD61-AE99-838F9349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BEFE63-85DD-FD57-A329-71D8CB67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CA75-EA60-F543-88E4-2BE5CE7F6DB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502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8F20889-8A87-180E-5656-CBD3DDBA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6B2D-D56D-964B-A9A1-B0082437F2D0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E4EA3E-271C-4092-AC43-83CF1F0A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2B6A8C-9B6B-9F9E-08F2-5C0987065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CA75-EA60-F543-88E4-2BE5CE7F6DB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258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6272F1-4347-566D-5C54-CC6129940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9708E6-CEA0-58F5-C0DC-18A44FBB7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5A5B81-0314-7903-2B69-F601B2996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B79564-DEF4-3728-313B-EC46ADEE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6B2D-D56D-964B-A9A1-B0082437F2D0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15FEE4-68F0-1712-D9E5-018BDE33C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2F954C-18E7-2EC9-DF14-9C0ECBE6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CA75-EA60-F543-88E4-2BE5CE7F6DB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3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85F5-1CEA-4456-995D-8C64F9C4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B084F-0025-4F02-9F63-50A00435D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4E5A4-51C9-4E85-A053-0B15ACE94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8B9C-94B2-42C5-B195-A0373F970344}" type="datetimeFigureOut">
              <a:rPr lang="en-ZA" smtClean="0"/>
              <a:t>2025/05/28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80D8D-A2C9-440D-BC46-A9C969D52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8A8C0-CDA2-4D67-9BBD-5D182A9C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32F6-FF87-4F31-A0C5-27AF97832D3E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3037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748562-4792-5E96-8E24-2FE6A4BDF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8E56C40-CE0D-6A9A-CE90-CA394E455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076B15-B074-85D8-9C52-D7184F132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EAED51-15FF-4AF0-8D85-32EEBB36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6B2D-D56D-964B-A9A1-B0082437F2D0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E6AA49-CAA4-1DD0-4598-BEEF8DC33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DA34FE-3AC7-9060-6F8C-30D07AB0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CA75-EA60-F543-88E4-2BE5CE7F6DB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686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910376-D941-B4FE-2E94-E585B4195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8A9AEC-D0FE-3109-BCAE-D105DD110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EFBC97-3E3E-8CCD-7525-A5CCFFD8E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6B2D-D56D-964B-A9A1-B0082437F2D0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4F151E-1783-DBFE-B4FE-E6E728E2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05460B-67DF-1F18-387C-50A5F6A03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CA75-EA60-F543-88E4-2BE5CE7F6DB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234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03602A4-A5C6-3467-1C79-885A35506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2A2829-A7A1-7122-ED88-AEE829A80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28D1A-DC00-CEAD-44D3-86B628C0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6B2D-D56D-964B-A9A1-B0082437F2D0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57488F-6251-3001-C3D4-85F46CB07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B4DAE2-77A9-A489-690A-456A3BCF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CA75-EA60-F543-88E4-2BE5CE7F6DB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13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D63E4-1EB4-416A-839B-FCF8E748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0C506-3215-48AC-86FE-0DC9C8424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240D5-69AF-43D4-8624-C25A347F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8B9C-94B2-42C5-B195-A0373F970344}" type="datetimeFigureOut">
              <a:rPr lang="en-ZA" smtClean="0"/>
              <a:t>2025/05/28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D6F82-824F-404A-89B5-1EA89D5F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B0BCC-7427-4AAF-BD9F-1E58C444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32F6-FF87-4F31-A0C5-27AF97832D3E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080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CD148-8ED4-4DE8-8ABB-347A83EB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57B87-0CB2-41BC-B1D5-1CC90FE71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B23C3-F052-4918-9CBB-D30720FA0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A8AB5-88F0-43D0-80DD-78D5E08D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8B9C-94B2-42C5-B195-A0373F970344}" type="datetimeFigureOut">
              <a:rPr lang="en-ZA" smtClean="0"/>
              <a:t>2025/05/28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83274-EDD5-4BE6-BD72-732F9FBE2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26CA9-0993-4AF1-A088-9E6BC0417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32F6-FF87-4F31-A0C5-27AF97832D3E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949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B7875-2D2C-4D48-B2B0-8068C23F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48DD0-3121-41B1-936E-C46141BC9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C8D26-AC8A-497D-92EC-77ECA81F8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98158-F74D-4945-AD21-266E584B6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3BFC67-CA3E-4989-A52C-30C365401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057E50-8F72-4613-8C20-EA8C7539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8B9C-94B2-42C5-B195-A0373F970344}" type="datetimeFigureOut">
              <a:rPr lang="en-ZA" smtClean="0"/>
              <a:t>2025/05/28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9713F7-2050-4D49-A200-75C69F5E6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380317-6D01-4870-8B71-838504EA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32F6-FF87-4F31-A0C5-27AF97832D3E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804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44B97-4D0F-44D9-8AC1-D774E498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5E45F-2979-412E-9D60-3304A615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8B9C-94B2-42C5-B195-A0373F970344}" type="datetimeFigureOut">
              <a:rPr lang="en-ZA" smtClean="0"/>
              <a:t>2025/05/28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B703E-2A3F-45C3-89EA-1DEDB9AD3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51C59-AB59-4938-A10F-0CF9410CC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32F6-FF87-4F31-A0C5-27AF97832D3E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725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96F63C-6217-42DF-9D5B-E80957448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8B9C-94B2-42C5-B195-A0373F970344}" type="datetimeFigureOut">
              <a:rPr lang="en-ZA" smtClean="0"/>
              <a:t>2025/05/28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A44BB-C9BB-4146-83C7-20CE8C74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368D0-F996-4519-9946-311279E01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32F6-FF87-4F31-A0C5-27AF97832D3E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530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AC943-DB25-413F-94B9-F77063C0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AB99E-41D4-47A5-9F69-B99E389D4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564AA-B678-4C62-B2CF-1E6CB48C3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A52D2-8E5C-4D80-961A-F9BB64A3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8B9C-94B2-42C5-B195-A0373F970344}" type="datetimeFigureOut">
              <a:rPr lang="en-ZA" smtClean="0"/>
              <a:t>2025/05/28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C03E8-DB3E-4347-9134-1B8DC809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11248-A15A-4B22-B430-A307F917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32F6-FF87-4F31-A0C5-27AF97832D3E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977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1906-1B47-4E2F-A445-8C8B5412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6BA4A6-8155-419B-BCDE-1D4779FD4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22C69-5366-4ED0-ADCE-C0F564E3D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9E850-5F87-4849-9FD9-8F56D345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8B9C-94B2-42C5-B195-A0373F970344}" type="datetimeFigureOut">
              <a:rPr lang="en-ZA" smtClean="0"/>
              <a:t>2025/05/28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39B64-DB95-49DD-8F3D-6114BD0F6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954DC-D0AE-417A-A916-66E50545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32F6-FF87-4F31-A0C5-27AF97832D3E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488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015BEE-503E-4FE4-ADF9-2EE15710D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0CA8F-7431-4C49-876B-A1EFF11F7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1D0C0-49EF-4DAB-AD1C-85D33B83B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A8B9C-94B2-42C5-B195-A0373F970344}" type="datetimeFigureOut">
              <a:rPr lang="en-ZA" smtClean="0"/>
              <a:t>2025/05/28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0139C-CA3D-4FE0-AB7B-920B54685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95A3C-E794-4068-8EEA-D9CAD0452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132F6-FF87-4F31-A0C5-27AF97832D3E}" type="slidenum">
              <a:rPr lang="en-ZA" smtClean="0"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12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366F6D5-E1B4-F0BE-83BA-9E1751AC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B4F6C5-6A17-9B9C-5F6B-570037C19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721DC9-B9EE-9F6A-1760-D0E6C3419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786B2D-D56D-964B-A9A1-B0082437F2D0}" type="datetimeFigureOut">
              <a:rPr lang="fr-FR" smtClean="0"/>
              <a:t>28/05/2025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FFA351-8353-B18D-066E-9DA659553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905C91-789D-C705-C88A-97AFEB78C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9FCA75-EA60-F543-88E4-2BE5CE7F6DBF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93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gelomukuweke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E03D4-C431-4085-B683-E4261EF02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876" y="1600200"/>
            <a:ext cx="9144000" cy="770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 Narrow" panose="020B0606020202030204" pitchFamily="34" charset="0"/>
              </a:rPr>
              <a:t>Justiça </a:t>
            </a:r>
            <a:r>
              <a:rPr lang="en-GB" sz="3600" b="1" dirty="0" err="1">
                <a:latin typeface="Arial Narrow" panose="020B0606020202030204" pitchFamily="34" charset="0"/>
              </a:rPr>
              <a:t>Climática</a:t>
            </a:r>
            <a:r>
              <a:rPr lang="en-GB" sz="3600" b="1" dirty="0">
                <a:latin typeface="Arial Narrow" panose="020B0606020202030204" pitchFamily="34" charset="0"/>
              </a:rPr>
              <a:t> e </a:t>
            </a:r>
            <a:r>
              <a:rPr lang="en-GB" sz="3600" b="1" dirty="0" err="1">
                <a:latin typeface="Arial Narrow" panose="020B0606020202030204" pitchFamily="34" charset="0"/>
              </a:rPr>
              <a:t>Comunidades</a:t>
            </a:r>
            <a:r>
              <a:rPr lang="en-GB" sz="3600" b="1" dirty="0">
                <a:latin typeface="Arial Narrow" panose="020B0606020202030204" pitchFamily="34" charset="0"/>
              </a:rPr>
              <a:t> </a:t>
            </a:r>
            <a:r>
              <a:rPr lang="en-GB" sz="3600" b="1" dirty="0" err="1">
                <a:latin typeface="Arial Narrow" panose="020B0606020202030204" pitchFamily="34" charset="0"/>
              </a:rPr>
              <a:t>Vulneráveis</a:t>
            </a:r>
            <a:endParaRPr lang="en-ZA" sz="3600" b="1" dirty="0">
              <a:latin typeface="Arial Narrow" panose="020B0606020202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AC32E-B696-4C7F-8ECB-6C705AC5E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876" y="3170522"/>
            <a:ext cx="9144000" cy="2172039"/>
          </a:xfrm>
        </p:spPr>
        <p:txBody>
          <a:bodyPr>
            <a:normAutofit fontScale="25000" lnSpcReduction="20000"/>
          </a:bodyPr>
          <a:lstStyle/>
          <a:p>
            <a:pPr algn="r"/>
            <a:endParaRPr lang="en-GB" dirty="0"/>
          </a:p>
          <a:p>
            <a:pPr algn="r"/>
            <a:endParaRPr lang="en-GB" b="1" dirty="0">
              <a:latin typeface="Arial Narrow" panose="020B0606020202030204" pitchFamily="34" charset="0"/>
            </a:endParaRPr>
          </a:p>
          <a:p>
            <a:pPr algn="r"/>
            <a:r>
              <a:rPr lang="en-GB" sz="9600" dirty="0">
                <a:latin typeface="Arial Narrow" panose="020B0606020202030204" pitchFamily="34" charset="0"/>
              </a:rPr>
              <a:t>Por: Salvador Ângelo, </a:t>
            </a:r>
          </a:p>
          <a:p>
            <a:pPr algn="r"/>
            <a:r>
              <a:rPr lang="en-GB" sz="9600" dirty="0">
                <a:latin typeface="Arial Narrow" panose="020B0606020202030204" pitchFamily="34" charset="0"/>
              </a:rPr>
              <a:t>ISDRB (</a:t>
            </a:r>
            <a:r>
              <a:rPr lang="en-GB" sz="9600" dirty="0" err="1">
                <a:latin typeface="Arial Narrow" panose="020B0606020202030204" pitchFamily="34" charset="0"/>
              </a:rPr>
              <a:t>Universidade</a:t>
            </a:r>
            <a:r>
              <a:rPr lang="en-GB" sz="9600" dirty="0">
                <a:latin typeface="Arial Narrow" panose="020B0606020202030204" pitchFamily="34" charset="0"/>
              </a:rPr>
              <a:t> Rovuma) </a:t>
            </a:r>
            <a:r>
              <a:rPr lang="pt-PT" sz="9600" dirty="0">
                <a:latin typeface="Arial Narrow" panose="020B0606020202030204" pitchFamily="34" charset="0"/>
              </a:rPr>
              <a:t>– Niassa</a:t>
            </a:r>
          </a:p>
          <a:p>
            <a:pPr algn="r"/>
            <a:r>
              <a:rPr lang="en-GB" sz="9600" dirty="0">
                <a:latin typeface="Arial Narrow" panose="020B0606020202030204" pitchFamily="34" charset="0"/>
                <a:hlinkClick r:id="rId2"/>
              </a:rPr>
              <a:t>Angelomukuweke@gmail.com</a:t>
            </a:r>
            <a:r>
              <a:rPr lang="en-GB" sz="9600" dirty="0">
                <a:latin typeface="Arial Narrow" panose="020B0606020202030204" pitchFamily="34" charset="0"/>
              </a:rPr>
              <a:t> </a:t>
            </a:r>
          </a:p>
          <a:p>
            <a:pPr algn="r"/>
            <a:r>
              <a:rPr lang="en-GB" sz="9600" dirty="0" err="1">
                <a:latin typeface="Arial Narrow" panose="020B0606020202030204" pitchFamily="34" charset="0"/>
              </a:rPr>
              <a:t>Lichinga</a:t>
            </a:r>
            <a:r>
              <a:rPr lang="en-GB" sz="9600" dirty="0">
                <a:latin typeface="Arial Narrow" panose="020B0606020202030204" pitchFamily="34" charset="0"/>
              </a:rPr>
              <a:t>, 28 de Maio de 2025</a:t>
            </a:r>
            <a:endParaRPr lang="en-ZA" sz="9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73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CB446-AA58-2187-4896-99033560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50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Qual deve ser a preocupação da Igreja, hoje?</a:t>
            </a:r>
            <a:b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</a:br>
            <a:endParaRPr lang="pt-MZ" sz="2800" b="1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4551928-FFB7-7094-4AAB-3950FCB16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70" y="904126"/>
            <a:ext cx="11496782" cy="55887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“Na actual conjuntura, da qual surge uma nova situação para a humanidade, a Igreja, sendo o sal da terra e a luz do mundo (cf. Mt 5,13-14), é chamada com mais urgência a salvar e renovar toda a criatura, para que todas as coisas sejam restauradas em Cristo e todos os homens constituam n’Ele uma só família e um só povo de Deus</a:t>
            </a:r>
            <a:r>
              <a:rPr lang="pt-BR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pt-BR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(Decreto Ad Gentes sobre a Actividade Missionária da Igreja, prefácio)</a:t>
            </a:r>
          </a:p>
          <a:p>
            <a:pPr marL="0" indent="0">
              <a:buNone/>
            </a:pPr>
            <a:endParaRPr lang="pt-B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Pontos a ter em conta:</a:t>
            </a:r>
          </a:p>
          <a:p>
            <a:pPr marL="0" indent="0">
              <a:buNone/>
            </a:pPr>
            <a:endParaRPr lang="pt-B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Anúncio do Evangelho;</a:t>
            </a:r>
          </a:p>
          <a:p>
            <a:pPr marL="0" indent="0">
              <a:buNone/>
            </a:pPr>
            <a:r>
              <a:rPr lang="pt-B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Proximidade com as pessoas;</a:t>
            </a:r>
          </a:p>
          <a:p>
            <a:pPr marL="0" indent="0">
              <a:buNone/>
            </a:pPr>
            <a:r>
              <a:rPr lang="pt-B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Promoção humana;</a:t>
            </a:r>
          </a:p>
          <a:p>
            <a:pPr marL="0" indent="0">
              <a:buNone/>
            </a:pPr>
            <a:r>
              <a:rPr lang="pt-B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Compromisso com a Justiça e a Paz.</a:t>
            </a:r>
          </a:p>
          <a:p>
            <a:pPr marL="0" indent="0">
              <a:buNone/>
            </a:pPr>
            <a:endParaRPr lang="pt-MZ" dirty="0"/>
          </a:p>
        </p:txBody>
      </p:sp>
    </p:spTree>
    <p:extLst>
      <p:ext uri="{BB962C8B-B14F-4D97-AF65-F5344CB8AC3E}">
        <p14:creationId xmlns:p14="http://schemas.microsoft.com/office/powerpoint/2010/main" val="162251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4E5D8-8B0E-4850-B5DF-5F81C8330DED}"/>
              </a:ext>
            </a:extLst>
          </p:cNvPr>
          <p:cNvSpPr/>
          <p:nvPr/>
        </p:nvSpPr>
        <p:spPr>
          <a:xfrm>
            <a:off x="3318237" y="2837468"/>
            <a:ext cx="5787440" cy="103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1200"/>
              </a:spcBef>
              <a:spcAft>
                <a:spcPts val="995"/>
              </a:spcAft>
            </a:pPr>
            <a:endParaRPr lang="pt-BR" sz="4400" b="1" kern="1800" dirty="0">
              <a:solidFill>
                <a:srgbClr val="008C64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250"/>
              </a:lnSpc>
              <a:spcBef>
                <a:spcPts val="1200"/>
              </a:spcBef>
              <a:spcAft>
                <a:spcPts val="995"/>
              </a:spcAft>
            </a:pPr>
            <a:r>
              <a:rPr lang="pt-BR" sz="4400" b="1" kern="18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MUITO OBRIGADO!</a:t>
            </a:r>
            <a:endParaRPr lang="en-ZA" sz="4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1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AF5EF-7545-467F-B99B-4857EC779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6938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pt-PT" sz="3200" b="1" dirty="0">
                <a:latin typeface="Arial Narrow" panose="020B0606020202030204" pitchFamily="34" charset="0"/>
              </a:rPr>
              <a:t>Contexto</a:t>
            </a:r>
            <a:endParaRPr lang="en-ZA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14800-D44D-43AE-B7BC-24E7CD952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22" y="976045"/>
            <a:ext cx="11825555" cy="588195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relatório do Painel Intergovernamental sobre Mudanças Climáticas (IPCC) de 2014 e as Conferências das Nações Unidas sobre as Mudanças Climáticas de 2023 e 2024 conhecidas como COP28 e COP29 respectivamente, alertam para a comunidade mundial sobre a precária situação da Terra.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efeitos das mudanças climáticas são reais e actuais.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mudanças climáticas já estão afectando a segurança alimentar da humanidade.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Transição energética.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Fundo de Perdas e Danos.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desigualdade entre ricos e pobres tende a aumentar.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Doenças tropicais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Global de Adaptação.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 sustentável.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Grandes deslocamentos de pessoas das regiões afetadas para as partes mais amigáveis da Terra; e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Guerras e conflitos à medida que as pessoas lutam pelos recursos naturais limitados.</a:t>
            </a:r>
            <a:endParaRPr lang="en-Z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8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6DFA03-DDBB-6D9E-B6D7-B5B0C68A9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pPr algn="ctr"/>
            <a:r>
              <a:rPr lang="pt-PT" b="1" dirty="0"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Justiça Climática</a:t>
            </a:r>
            <a:endParaRPr lang="fr-FR" b="1" dirty="0">
              <a:latin typeface="+mn-lt"/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0B16B51A-92E2-014D-7FE7-6955CDAC6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57387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149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2CFB61-E710-989A-FA49-03017449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pPr algn="ctr"/>
            <a:r>
              <a:rPr lang="pt-PT" sz="5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pt-MZ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ustiça </a:t>
            </a:r>
            <a:r>
              <a:rPr lang="pt-PT" sz="5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t-MZ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limática</a:t>
            </a:r>
            <a:br>
              <a:rPr lang="pt-PT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t-PT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t-PT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MZ" sz="5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5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pt-MZ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ireitos </a:t>
            </a:r>
            <a:r>
              <a:rPr lang="pt-PT" sz="5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pt-MZ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umanos</a:t>
            </a:r>
            <a:endParaRPr lang="fr-FR" sz="5200" b="1" dirty="0">
              <a:latin typeface="+mn-lt"/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B51EFE1-4152-1967-07E9-313890F7D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491562"/>
              </p:ext>
            </p:extLst>
          </p:nvPr>
        </p:nvGraphicFramePr>
        <p:xfrm>
          <a:off x="4212336" y="328772"/>
          <a:ext cx="7315268" cy="6185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ta: Para Cima e Para Baixo 2">
            <a:extLst>
              <a:ext uri="{FF2B5EF4-FFF2-40B4-BE49-F238E27FC236}">
                <a16:creationId xmlns:a16="http://schemas.microsoft.com/office/drawing/2014/main" id="{4F89C525-FE89-00B4-0DDB-EA3A7D303BC1}"/>
              </a:ext>
            </a:extLst>
          </p:cNvPr>
          <p:cNvSpPr/>
          <p:nvPr/>
        </p:nvSpPr>
        <p:spPr>
          <a:xfrm>
            <a:off x="2188396" y="2733058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MZ"/>
          </a:p>
        </p:txBody>
      </p:sp>
    </p:spTree>
    <p:extLst>
      <p:ext uri="{BB962C8B-B14F-4D97-AF65-F5344CB8AC3E}">
        <p14:creationId xmlns:p14="http://schemas.microsoft.com/office/powerpoint/2010/main" val="127512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11CB01F-5BF4-8F60-D874-0F68095D4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5" cy="1175203"/>
          </a:xfrm>
        </p:spPr>
        <p:txBody>
          <a:bodyPr anchor="b">
            <a:normAutofit/>
          </a:bodyPr>
          <a:lstStyle/>
          <a:p>
            <a:r>
              <a:rPr lang="pt-PT" b="1" dirty="0"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C</a:t>
            </a:r>
            <a:r>
              <a:rPr lang="pt-PT" b="1" dirty="0"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omunidades Mais Vulneráveis</a:t>
            </a:r>
            <a:endParaRPr lang="fr-FR" b="1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5C35ED6-7216-3A2F-6965-F874F1D4AB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995652"/>
              </p:ext>
            </p:extLst>
          </p:nvPr>
        </p:nvGraphicFramePr>
        <p:xfrm>
          <a:off x="841249" y="1634502"/>
          <a:ext cx="10306212" cy="4967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06212">
                  <a:extLst>
                    <a:ext uri="{9D8B030D-6E8A-4147-A177-3AD203B41FA5}">
                      <a16:colId xmlns:a16="http://schemas.microsoft.com/office/drawing/2014/main" val="3345718268"/>
                    </a:ext>
                  </a:extLst>
                </a:gridCol>
              </a:tblGrid>
              <a:tr h="4458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800" b="0" kern="100" dirty="0">
                          <a:effectLst/>
                        </a:rPr>
                        <a:t>Famílias da rua</a:t>
                      </a:r>
                      <a:endParaRPr lang="fr-FR" sz="1800" b="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6209" marR="106209" marT="0" marB="0" anchor="ctr"/>
                </a:tc>
                <a:extLst>
                  <a:ext uri="{0D108BD9-81ED-4DB2-BD59-A6C34878D82A}">
                    <a16:rowId xmlns:a16="http://schemas.microsoft.com/office/drawing/2014/main" val="3444533659"/>
                  </a:ext>
                </a:extLst>
              </a:tr>
              <a:tr h="4647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kern="100" dirty="0">
                          <a:effectLst/>
                        </a:rPr>
                        <a:t>Famílias camponesas que praticam sua agricultura nas beiras dos rios, lagos e montanhas</a:t>
                      </a:r>
                      <a:endParaRPr lang="fr-FR" sz="1800" b="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6209" marR="106209" marT="0" marB="0" anchor="ctr"/>
                </a:tc>
                <a:extLst>
                  <a:ext uri="{0D108BD9-81ED-4DB2-BD59-A6C34878D82A}">
                    <a16:rowId xmlns:a16="http://schemas.microsoft.com/office/drawing/2014/main" val="375010994"/>
                  </a:ext>
                </a:extLst>
              </a:tr>
              <a:tr h="4458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800" b="0" kern="100" dirty="0">
                          <a:effectLst/>
                        </a:rPr>
                        <a:t>Famílias que moram nas periferias urbanas</a:t>
                      </a:r>
                      <a:endParaRPr lang="fr-FR" sz="1800" b="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6209" marR="106209" marT="0" marB="0" anchor="ctr"/>
                </a:tc>
                <a:extLst>
                  <a:ext uri="{0D108BD9-81ED-4DB2-BD59-A6C34878D82A}">
                    <a16:rowId xmlns:a16="http://schemas.microsoft.com/office/drawing/2014/main" val="1040494814"/>
                  </a:ext>
                </a:extLst>
              </a:tr>
              <a:tr h="9881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kern="100" dirty="0">
                          <a:effectLst/>
                        </a:rPr>
                        <a:t>Comunidades que vivem nas zonas semiaridas e zonas costeiras.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b="0" kern="100" dirty="0">
                          <a:effectLst/>
                        </a:rPr>
                        <a:t>Essas comunidades, em geral, vivem em áreas mais suscetíveis a secas, cheias, inundações, erosão e sem acesso a infraestruturas condignas, saúde e assistência humanitária.</a:t>
                      </a:r>
                    </a:p>
                  </a:txBody>
                  <a:tcPr marL="106209" marR="106209" marT="0" marB="0" anchor="ctr"/>
                </a:tc>
                <a:extLst>
                  <a:ext uri="{0D108BD9-81ED-4DB2-BD59-A6C34878D82A}">
                    <a16:rowId xmlns:a16="http://schemas.microsoft.com/office/drawing/2014/main" val="3235275925"/>
                  </a:ext>
                </a:extLst>
              </a:tr>
              <a:tr h="3964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800" b="1" kern="100" noProof="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Abordagem de Género:</a:t>
                      </a:r>
                    </a:p>
                  </a:txBody>
                  <a:tcPr marL="106209" marR="106209" marT="0" marB="0" anchor="ctr"/>
                </a:tc>
                <a:extLst>
                  <a:ext uri="{0D108BD9-81ED-4DB2-BD59-A6C34878D82A}">
                    <a16:rowId xmlns:a16="http://schemas.microsoft.com/office/drawing/2014/main" val="1036094887"/>
                  </a:ext>
                </a:extLst>
              </a:tr>
              <a:tr h="4458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800" b="0" kern="100" dirty="0">
                          <a:effectLst/>
                        </a:rPr>
                        <a:t>Mulheres</a:t>
                      </a:r>
                      <a:endParaRPr lang="fr-FR" sz="1800" b="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6209" marR="106209" marT="0" marB="0" anchor="ctr"/>
                </a:tc>
                <a:extLst>
                  <a:ext uri="{0D108BD9-81ED-4DB2-BD59-A6C34878D82A}">
                    <a16:rowId xmlns:a16="http://schemas.microsoft.com/office/drawing/2014/main" val="832248957"/>
                  </a:ext>
                </a:extLst>
              </a:tr>
              <a:tr h="4430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800" b="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Viúvas</a:t>
                      </a:r>
                      <a:endParaRPr lang="fr-FR" sz="1800" b="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6209" marR="106209" marT="0" marB="0" anchor="ctr"/>
                </a:tc>
                <a:extLst>
                  <a:ext uri="{0D108BD9-81ED-4DB2-BD59-A6C34878D82A}">
                    <a16:rowId xmlns:a16="http://schemas.microsoft.com/office/drawing/2014/main" val="1790046771"/>
                  </a:ext>
                </a:extLst>
              </a:tr>
              <a:tr h="4458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800" b="0" kern="100" dirty="0">
                          <a:effectLst/>
                        </a:rPr>
                        <a:t>Crianças</a:t>
                      </a:r>
                      <a:endParaRPr lang="fr-FR" sz="1800" b="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6209" marR="106209" marT="0" marB="0" anchor="ctr"/>
                </a:tc>
                <a:extLst>
                  <a:ext uri="{0D108BD9-81ED-4DB2-BD59-A6C34878D82A}">
                    <a16:rowId xmlns:a16="http://schemas.microsoft.com/office/drawing/2014/main" val="164949574"/>
                  </a:ext>
                </a:extLst>
              </a:tr>
              <a:tr h="4458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800" b="0" kern="100" dirty="0">
                          <a:effectLst/>
                        </a:rPr>
                        <a:t>Velhos / Idosos</a:t>
                      </a:r>
                      <a:endParaRPr lang="fr-FR" sz="1800" b="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6209" marR="106209" marT="0" marB="0" anchor="ctr"/>
                </a:tc>
                <a:extLst>
                  <a:ext uri="{0D108BD9-81ED-4DB2-BD59-A6C34878D82A}">
                    <a16:rowId xmlns:a16="http://schemas.microsoft.com/office/drawing/2014/main" val="1732112812"/>
                  </a:ext>
                </a:extLst>
              </a:tr>
              <a:tr h="4458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1800" b="0" kern="100" dirty="0">
                          <a:effectLst/>
                        </a:rPr>
                        <a:t>Sul do hemisfério: África, América do sul, Médio oriente e Ásia do sul</a:t>
                      </a:r>
                      <a:endParaRPr lang="fr-FR" sz="1800" b="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6209" marR="106209" marT="0" marB="0" anchor="ctr"/>
                </a:tc>
                <a:extLst>
                  <a:ext uri="{0D108BD9-81ED-4DB2-BD59-A6C34878D82A}">
                    <a16:rowId xmlns:a16="http://schemas.microsoft.com/office/drawing/2014/main" val="2245955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63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466D-A262-4A5F-9578-C6C651F0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100" b="1" dirty="0">
                <a:latin typeface="Arial Narrow" panose="020B0606020202030204" pitchFamily="34" charset="0"/>
              </a:rPr>
              <a:t>Quando a pobreza força as crianças a serem adultos e a “trabalhar duro”</a:t>
            </a:r>
            <a:br>
              <a:rPr lang="pt-PT" b="1" dirty="0">
                <a:latin typeface="Arial Narrow" panose="020B0606020202030204" pitchFamily="34" charset="0"/>
              </a:rPr>
            </a:br>
            <a:br>
              <a:rPr lang="pt-PT" b="1" dirty="0">
                <a:latin typeface="Arial Narrow" panose="020B0606020202030204" pitchFamily="34" charset="0"/>
              </a:rPr>
            </a:br>
            <a:endParaRPr lang="en-ZA" b="1" dirty="0">
              <a:latin typeface="Arial Narrow" panose="020B0606020202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C65231-77D0-4045-9D96-267E99174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349" y="688370"/>
            <a:ext cx="12217349" cy="54791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AED293-FDB4-4BFF-A628-1C283A98F3D1}"/>
              </a:ext>
            </a:extLst>
          </p:cNvPr>
          <p:cNvSpPr/>
          <p:nvPr/>
        </p:nvSpPr>
        <p:spPr>
          <a:xfrm>
            <a:off x="179109" y="5790053"/>
            <a:ext cx="12012891" cy="77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autor entrevistando crianças (trabalhadores do garimpo) de Lupilichi, distrito do Lago Niassa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6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60C2F8-4FF5-46DC-8DB4-E51518295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82" y="0"/>
            <a:ext cx="12205282" cy="63083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72B4B1-9AF0-479C-9A17-159703272AFD}"/>
              </a:ext>
            </a:extLst>
          </p:cNvPr>
          <p:cNvSpPr/>
          <p:nvPr/>
        </p:nvSpPr>
        <p:spPr>
          <a:xfrm>
            <a:off x="678730" y="5418454"/>
            <a:ext cx="11393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/>
            <a:endParaRPr lang="pt-PT" b="1" i="1" kern="100" dirty="0">
              <a:latin typeface="Arial Narrow" panose="020B0606020202030204" pitchFamily="34" charset="0"/>
              <a:ea typeface="Songti SC"/>
              <a:cs typeface="Arial Unicode MS"/>
            </a:endParaRPr>
          </a:p>
          <a:p>
            <a:pPr indent="-1270" algn="just"/>
            <a:endParaRPr lang="pt-PT" b="1" i="1" kern="100" dirty="0">
              <a:latin typeface="Arial Narrow" panose="020B0606020202030204" pitchFamily="34" charset="0"/>
              <a:ea typeface="Songti SC"/>
              <a:cs typeface="Arial Unicode MS"/>
            </a:endParaRPr>
          </a:p>
          <a:p>
            <a:pPr indent="-1270" algn="just"/>
            <a:endParaRPr lang="pt-PT" b="1" i="1" kern="100" dirty="0">
              <a:latin typeface="Arial Narrow" panose="020B0606020202030204" pitchFamily="34" charset="0"/>
              <a:ea typeface="Songti SC"/>
              <a:cs typeface="Arial Unicode MS"/>
            </a:endParaRPr>
          </a:p>
          <a:p>
            <a:pPr indent="-1270" algn="just"/>
            <a:r>
              <a:rPr lang="pt-PT" b="1" i="1" kern="100" dirty="0">
                <a:latin typeface="Arial Narrow" panose="020B0606020202030204" pitchFamily="34" charset="0"/>
                <a:ea typeface="Songti SC"/>
                <a:cs typeface="Arial Unicode MS"/>
              </a:rPr>
              <a:t>Um ancião iniciando uma escavação de ouro – Garimpo de </a:t>
            </a:r>
            <a:r>
              <a:rPr lang="pt-PT" b="1" i="1" kern="100" dirty="0" err="1">
                <a:latin typeface="Arial Narrow" panose="020B0606020202030204" pitchFamily="34" charset="0"/>
                <a:ea typeface="Songti SC"/>
                <a:cs typeface="Arial Unicode MS"/>
              </a:rPr>
              <a:t>Lupilichi</a:t>
            </a:r>
            <a:r>
              <a:rPr lang="pt-PT" b="1" i="1" kern="100" dirty="0">
                <a:latin typeface="Arial Narrow" panose="020B0606020202030204" pitchFamily="34" charset="0"/>
                <a:ea typeface="Songti SC"/>
                <a:cs typeface="Arial Unicode MS"/>
              </a:rPr>
              <a:t> – Lago Niassa</a:t>
            </a:r>
            <a:endParaRPr lang="en-ZA" b="1" kern="100" dirty="0">
              <a:latin typeface="Arial Narrow" panose="020B0606020202030204" pitchFamily="34" charset="0"/>
              <a:ea typeface="Songti SC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3148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3F6169-CC36-23EF-6378-49BEAD4BF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695259"/>
            <a:ext cx="10515600" cy="1325563"/>
          </a:xfrm>
        </p:spPr>
        <p:txBody>
          <a:bodyPr>
            <a:normAutofit/>
          </a:bodyPr>
          <a:lstStyle/>
          <a:p>
            <a:r>
              <a:rPr lang="pt-PT" b="1" dirty="0"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Desafios</a:t>
            </a:r>
            <a:endParaRPr lang="fr-FR" b="1" dirty="0">
              <a:latin typeface="+mn-lt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B4D3D4A-A217-39DD-9B2C-442B4C3E5D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649991"/>
              </p:ext>
            </p:extLst>
          </p:nvPr>
        </p:nvGraphicFramePr>
        <p:xfrm>
          <a:off x="0" y="1849348"/>
          <a:ext cx="12191999" cy="4894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2228908221"/>
                    </a:ext>
                  </a:extLst>
                </a:gridCol>
              </a:tblGrid>
              <a:tr h="359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2000" b="0" kern="100" dirty="0">
                          <a:effectLst/>
                        </a:rPr>
                        <a:t>Desastres Naturais</a:t>
                      </a:r>
                      <a:endParaRPr lang="fr-FR" sz="2000" b="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4689" marR="84689" marT="0" marB="0" anchor="ctr"/>
                </a:tc>
                <a:extLst>
                  <a:ext uri="{0D108BD9-81ED-4DB2-BD59-A6C34878D82A}">
                    <a16:rowId xmlns:a16="http://schemas.microsoft.com/office/drawing/2014/main" val="496535949"/>
                  </a:ext>
                </a:extLst>
              </a:tr>
              <a:tr h="359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000" b="0" kern="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Insegurança alimentar e hídrica</a:t>
                      </a:r>
                      <a:endParaRPr lang="fr-FR" sz="2000" b="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4689" marR="84689" marT="0" marB="0" anchor="ctr"/>
                </a:tc>
                <a:extLst>
                  <a:ext uri="{0D108BD9-81ED-4DB2-BD59-A6C34878D82A}">
                    <a16:rowId xmlns:a16="http://schemas.microsoft.com/office/drawing/2014/main" val="2692306946"/>
                  </a:ext>
                </a:extLst>
              </a:tr>
              <a:tr h="359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000" b="0" kern="100" dirty="0">
                          <a:effectLst/>
                        </a:rPr>
                        <a:t>Perda de territórios e migrações forçadas para a prática de agricultura</a:t>
                      </a:r>
                      <a:endParaRPr lang="fr-FR" sz="2000" b="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4689" marR="84689" marT="0" marB="0" anchor="ctr"/>
                </a:tc>
                <a:extLst>
                  <a:ext uri="{0D108BD9-81ED-4DB2-BD59-A6C34878D82A}">
                    <a16:rowId xmlns:a16="http://schemas.microsoft.com/office/drawing/2014/main" val="3076887144"/>
                  </a:ext>
                </a:extLst>
              </a:tr>
              <a:tr h="7107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000" b="0" kern="100" dirty="0">
                          <a:effectLst/>
                        </a:rPr>
                        <a:t>Injustiças no acesso a políticas de mitigação e adaptação</a:t>
                      </a:r>
                      <a:endParaRPr lang="fr-FR" sz="2000" b="0" kern="100" dirty="0">
                        <a:effectLst/>
                      </a:endParaRPr>
                    </a:p>
                  </a:txBody>
                  <a:tcPr marL="84689" marR="84689" marT="0" marB="0" anchor="ctr"/>
                </a:tc>
                <a:extLst>
                  <a:ext uri="{0D108BD9-81ED-4DB2-BD59-A6C34878D82A}">
                    <a16:rowId xmlns:a16="http://schemas.microsoft.com/office/drawing/2014/main" val="776324013"/>
                  </a:ext>
                </a:extLst>
              </a:tr>
              <a:tr h="359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000" b="0" kern="100" dirty="0">
                          <a:effectLst/>
                        </a:rPr>
                        <a:t>Sociedades justas e ecologicamente equilibradas</a:t>
                      </a:r>
                      <a:endParaRPr lang="fr-FR" sz="2000" b="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4689" marR="84689" marT="0" marB="0" anchor="ctr"/>
                </a:tc>
                <a:extLst>
                  <a:ext uri="{0D108BD9-81ED-4DB2-BD59-A6C34878D82A}">
                    <a16:rowId xmlns:a16="http://schemas.microsoft.com/office/drawing/2014/main" val="1498930244"/>
                  </a:ext>
                </a:extLst>
              </a:tr>
              <a:tr h="4735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000" b="0" kern="100" dirty="0">
                          <a:effectLst/>
                        </a:rPr>
                        <a:t>Protagonismo das comunidades na definição dos seus próprios modelos de desenvolvimento</a:t>
                      </a:r>
                      <a:endParaRPr lang="fr-FR" sz="2000" b="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4689" marR="84689" marT="0" marB="0" anchor="ctr"/>
                </a:tc>
                <a:extLst>
                  <a:ext uri="{0D108BD9-81ED-4DB2-BD59-A6C34878D82A}">
                    <a16:rowId xmlns:a16="http://schemas.microsoft.com/office/drawing/2014/main" val="2451649991"/>
                  </a:ext>
                </a:extLst>
              </a:tr>
              <a:tr h="359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000" b="0" kern="100" dirty="0">
                          <a:effectLst/>
                        </a:rPr>
                        <a:t>Falta de representação nas decisões climáticas</a:t>
                      </a:r>
                      <a:endParaRPr lang="fr-FR" sz="2000" b="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4689" marR="84689" marT="0" marB="0" anchor="ctr"/>
                </a:tc>
                <a:extLst>
                  <a:ext uri="{0D108BD9-81ED-4DB2-BD59-A6C34878D82A}">
                    <a16:rowId xmlns:a16="http://schemas.microsoft.com/office/drawing/2014/main" val="568007708"/>
                  </a:ext>
                </a:extLst>
              </a:tr>
              <a:tr h="359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000" b="0" kern="100" dirty="0">
                          <a:effectLst/>
                        </a:rPr>
                        <a:t>Formação de cidadãos com consciência local e planetária</a:t>
                      </a:r>
                      <a:endParaRPr lang="fr-FR" sz="2000" b="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4689" marR="84689" marT="0" marB="0" anchor="ctr"/>
                </a:tc>
                <a:extLst>
                  <a:ext uri="{0D108BD9-81ED-4DB2-BD59-A6C34878D82A}">
                    <a16:rowId xmlns:a16="http://schemas.microsoft.com/office/drawing/2014/main" val="3472512716"/>
                  </a:ext>
                </a:extLst>
              </a:tr>
              <a:tr h="359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000" b="0" kern="100" dirty="0">
                          <a:effectLst/>
                        </a:rPr>
                        <a:t>Respeito a autodeterminação dos povos e a soberanias dos povos</a:t>
                      </a:r>
                      <a:endParaRPr lang="fr-FR" sz="2000" b="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4689" marR="84689" marT="0" marB="0" anchor="ctr"/>
                </a:tc>
                <a:extLst>
                  <a:ext uri="{0D108BD9-81ED-4DB2-BD59-A6C34878D82A}">
                    <a16:rowId xmlns:a16="http://schemas.microsoft.com/office/drawing/2014/main" val="1407946023"/>
                  </a:ext>
                </a:extLst>
              </a:tr>
              <a:tr h="359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PT" sz="2000" b="0" kern="100" dirty="0">
                          <a:effectLst/>
                        </a:rPr>
                        <a:t>Estímulo da solidariedade</a:t>
                      </a:r>
                      <a:endParaRPr lang="fr-FR" sz="2000" b="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4689" marR="84689" marT="0" marB="0" anchor="ctr"/>
                </a:tc>
                <a:extLst>
                  <a:ext uri="{0D108BD9-81ED-4DB2-BD59-A6C34878D82A}">
                    <a16:rowId xmlns:a16="http://schemas.microsoft.com/office/drawing/2014/main" val="143768072"/>
                  </a:ext>
                </a:extLst>
              </a:tr>
              <a:tr h="359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2000" b="0" kern="100" dirty="0">
                          <a:effectLst/>
                        </a:rPr>
                        <a:t>Respeito pelos Direitos Humanos</a:t>
                      </a:r>
                      <a:endParaRPr lang="fr-FR" sz="2000" b="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4689" marR="84689" marT="0" marB="0" anchor="ctr"/>
                </a:tc>
                <a:extLst>
                  <a:ext uri="{0D108BD9-81ED-4DB2-BD59-A6C34878D82A}">
                    <a16:rowId xmlns:a16="http://schemas.microsoft.com/office/drawing/2014/main" val="4045541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690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E8068A-DFC2-5C50-F1C1-41507200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PT" sz="3400" b="1" dirty="0">
                <a:solidFill>
                  <a:srgbClr val="FFFFFF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Como Promover </a:t>
            </a:r>
            <a:r>
              <a:rPr lang="pt-PT" sz="3400" b="1" dirty="0">
                <a:solidFill>
                  <a:srgbClr val="FFFFFF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J</a:t>
            </a:r>
            <a:r>
              <a:rPr lang="pt-PT" sz="3400" b="1" dirty="0">
                <a:solidFill>
                  <a:srgbClr val="FFFFFF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ustiça </a:t>
            </a:r>
            <a:r>
              <a:rPr lang="pt-PT" sz="3400" b="1" dirty="0">
                <a:solidFill>
                  <a:srgbClr val="FFFFFF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pt-PT" sz="3400" b="1" dirty="0">
                <a:solidFill>
                  <a:srgbClr val="FFFFFF"/>
                </a:solidFill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limática?</a:t>
            </a:r>
            <a:endParaRPr lang="fr-FR" sz="3400" b="1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24C6CDE-0169-52A6-CE7E-76B5BA807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580631"/>
              </p:ext>
            </p:extLst>
          </p:nvPr>
        </p:nvGraphicFramePr>
        <p:xfrm>
          <a:off x="164388" y="1575459"/>
          <a:ext cx="11794732" cy="5184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2335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661</Words>
  <Application>Microsoft Office PowerPoint</Application>
  <PresentationFormat>Ecrã Panorâmico</PresentationFormat>
  <Paragraphs>89</Paragraphs>
  <Slides>11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Arial Narrow</vt:lpstr>
      <vt:lpstr>Calibri</vt:lpstr>
      <vt:lpstr>Calibri Light</vt:lpstr>
      <vt:lpstr>Times New Roman</vt:lpstr>
      <vt:lpstr>Office Theme</vt:lpstr>
      <vt:lpstr>Thème Office</vt:lpstr>
      <vt:lpstr>Justiça Climática e Comunidades Vulneráveis</vt:lpstr>
      <vt:lpstr>Contexto</vt:lpstr>
      <vt:lpstr>Justiça Climática</vt:lpstr>
      <vt:lpstr>Justiça Climática    Direitos Humanos</vt:lpstr>
      <vt:lpstr>Comunidades Mais Vulneráveis</vt:lpstr>
      <vt:lpstr>Quando a pobreza força as crianças a serem adultos e a “trabalhar duro”  </vt:lpstr>
      <vt:lpstr>Apresentação do PowerPoint</vt:lpstr>
      <vt:lpstr>Desafios</vt:lpstr>
      <vt:lpstr>Como Promover Justiça Climática?</vt:lpstr>
      <vt:lpstr>Qual deve ser a preocupação da Igreja, hoje?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Salvador Angelo</cp:lastModifiedBy>
  <cp:revision>60</cp:revision>
  <dcterms:created xsi:type="dcterms:W3CDTF">2022-11-12T10:21:49Z</dcterms:created>
  <dcterms:modified xsi:type="dcterms:W3CDTF">2025-05-28T11:00:30Z</dcterms:modified>
</cp:coreProperties>
</file>